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68" r:id="rId2"/>
    <p:sldId id="257" r:id="rId3"/>
    <p:sldId id="258" r:id="rId4"/>
    <p:sldId id="259" r:id="rId5"/>
    <p:sldId id="261" r:id="rId6"/>
    <p:sldId id="262" r:id="rId7"/>
    <p:sldId id="263" r:id="rId8"/>
    <p:sldId id="264" r:id="rId9"/>
    <p:sldId id="267" r:id="rId10"/>
    <p:sldId id="266"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iIAqmQgJ6mM4iXUp9FTW1dHc0/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78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d13e574ef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g2d13e574ef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d13e574ef8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g2d13e574ef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d13e574ef8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g2d13e574ef8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d13e574ef8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g2d13e574ef8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dc3025662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g2dc3025662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fbeelding">
  <p:cSld name="Afbeelding">
    <p:spTree>
      <p:nvGrpSpPr>
        <p:cNvPr id="1" name="Shape 36"/>
        <p:cNvGrpSpPr/>
        <p:nvPr/>
      </p:nvGrpSpPr>
      <p:grpSpPr>
        <a:xfrm>
          <a:off x="0" y="0"/>
          <a:ext cx="0" cy="0"/>
          <a:chOff x="0" y="0"/>
          <a:chExt cx="0" cy="0"/>
        </a:xfrm>
      </p:grpSpPr>
      <p:sp>
        <p:nvSpPr>
          <p:cNvPr id="37" name="Google Shape;37;p13"/>
          <p:cNvSpPr>
            <a:spLocks noGrp="1"/>
          </p:cNvSpPr>
          <p:nvPr>
            <p:ph type="pic" idx="2"/>
          </p:nvPr>
        </p:nvSpPr>
        <p:spPr>
          <a:xfrm>
            <a:off x="-14158" y="0"/>
            <a:ext cx="12206157" cy="6858000"/>
          </a:xfrm>
          <a:prstGeom prst="rect">
            <a:avLst/>
          </a:prstGeom>
          <a:solidFill>
            <a:srgbClr val="F2F2F2"/>
          </a:solidFill>
          <a:ln>
            <a:noFill/>
          </a:ln>
        </p:spPr>
      </p:sp>
      <p:sp>
        <p:nvSpPr>
          <p:cNvPr id="38" name="Google Shape;38;p13"/>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1" name="Google Shape;41;p13"/>
          <p:cNvGrpSpPr/>
          <p:nvPr/>
        </p:nvGrpSpPr>
        <p:grpSpPr>
          <a:xfrm>
            <a:off x="-3786437" y="0"/>
            <a:ext cx="3693386" cy="5270646"/>
            <a:chOff x="-3786437" y="0"/>
            <a:chExt cx="3693386" cy="5270646"/>
          </a:xfrm>
        </p:grpSpPr>
        <p:sp>
          <p:nvSpPr>
            <p:cNvPr id="42" name="Google Shape;42;p13"/>
            <p:cNvSpPr/>
            <p:nvPr/>
          </p:nvSpPr>
          <p:spPr>
            <a:xfrm>
              <a:off x="-3786437" y="4442646"/>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sp>
          <p:nvSpPr>
            <p:cNvPr id="43" name="Google Shape;43;p13"/>
            <p:cNvSpPr/>
            <p:nvPr/>
          </p:nvSpPr>
          <p:spPr>
            <a:xfrm>
              <a:off x="-3786165" y="0"/>
              <a:ext cx="3593091" cy="444079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AFBEELDING INVOEGEN/OPMAKEN</a:t>
              </a:r>
              <a:endParaRPr sz="1400" b="0" i="0" u="none" strike="noStrike" cap="none">
                <a:solidFill>
                  <a:srgbClr val="000000"/>
                </a:solidFill>
                <a:latin typeface="Arial"/>
                <a:ea typeface="Arial"/>
                <a:cs typeface="Arial"/>
                <a:sym typeface="Arial"/>
              </a:endParaRPr>
            </a:p>
          </p:txBody>
        </p:sp>
        <p:sp>
          <p:nvSpPr>
            <p:cNvPr id="44" name="Google Shape;44;p13"/>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5" name="Google Shape;45;p13"/>
            <p:cNvSpPr/>
            <p:nvPr/>
          </p:nvSpPr>
          <p:spPr>
            <a:xfrm>
              <a:off x="-3319415" y="465324"/>
              <a:ext cx="2944682"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Wanneer nodig, verwijder de bestaande afbeelding d.m.v. de </a:t>
              </a:r>
              <a:r>
                <a:rPr lang="nl-NL" sz="1200" b="1" i="0" u="none" strike="noStrike" cap="none">
                  <a:solidFill>
                    <a:srgbClr val="000000"/>
                  </a:solidFill>
                  <a:latin typeface="Calibri"/>
                  <a:ea typeface="Calibri"/>
                  <a:cs typeface="Calibri"/>
                  <a:sym typeface="Calibri"/>
                </a:rPr>
                <a:t>‘Backspace toets’</a:t>
              </a:r>
              <a:r>
                <a:rPr lang="nl-NL" sz="1200" b="0" i="0" u="none" strike="noStrike" cap="none">
                  <a:solidFill>
                    <a:srgbClr val="000000"/>
                  </a:solidFill>
                  <a:latin typeface="Calibri"/>
                  <a:ea typeface="Calibri"/>
                  <a:cs typeface="Calibri"/>
                  <a:sym typeface="Calibri"/>
                </a:rPr>
                <a:t>. Klik op het pictogram om een nieuwe afbeelding in te voegen </a:t>
              </a:r>
              <a:r>
                <a:rPr lang="nl-NL" sz="1200" b="0" i="1" u="none" strike="noStrike" cap="none">
                  <a:solidFill>
                    <a:srgbClr val="000000"/>
                  </a:solidFill>
                  <a:latin typeface="Calibri"/>
                  <a:ea typeface="Calibri"/>
                  <a:cs typeface="Calibri"/>
                  <a:sym typeface="Calibri"/>
                </a:rPr>
                <a:t>(zie onderstaand voorbeeld)</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46" name="Google Shape;46;p13"/>
            <p:cNvGrpSpPr/>
            <p:nvPr/>
          </p:nvGrpSpPr>
          <p:grpSpPr>
            <a:xfrm>
              <a:off x="-3316179" y="1231351"/>
              <a:ext cx="294789" cy="346676"/>
              <a:chOff x="14466489" y="1001522"/>
              <a:chExt cx="290627" cy="341782"/>
            </a:xfrm>
          </p:grpSpPr>
          <p:sp>
            <p:nvSpPr>
              <p:cNvPr id="47" name="Google Shape;47;p13"/>
              <p:cNvSpPr/>
              <p:nvPr/>
            </p:nvSpPr>
            <p:spPr>
              <a:xfrm>
                <a:off x="14466489" y="1001522"/>
                <a:ext cx="257935" cy="254168"/>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48" name="Google Shape;48;p13"/>
              <p:cNvSpPr/>
              <p:nvPr/>
            </p:nvSpPr>
            <p:spPr>
              <a:xfrm>
                <a:off x="14623626" y="1033630"/>
                <a:ext cx="71169" cy="71169"/>
              </a:xfrm>
              <a:prstGeom prst="ellipse">
                <a:avLst/>
              </a:prstGeom>
              <a:solidFill>
                <a:srgbClr val="F1D8A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49" name="Google Shape;49;p13"/>
              <p:cNvSpPr/>
              <p:nvPr/>
            </p:nvSpPr>
            <p:spPr>
              <a:xfrm rot="2700000">
                <a:off x="14498877" y="1157846"/>
                <a:ext cx="168558" cy="147459"/>
              </a:xfrm>
              <a:custGeom>
                <a:avLst/>
                <a:gdLst/>
                <a:ahLst/>
                <a:cxnLst/>
                <a:rect l="l" t="t" r="r" b="b"/>
                <a:pathLst>
                  <a:path w="168558" h="147459" extrusionOk="0">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50" name="Google Shape;50;p13"/>
              <p:cNvSpPr/>
              <p:nvPr/>
            </p:nvSpPr>
            <p:spPr>
              <a:xfrm>
                <a:off x="14601150" y="1145314"/>
                <a:ext cx="155966" cy="116816"/>
              </a:xfrm>
              <a:prstGeom prst="roundRect">
                <a:avLst>
                  <a:gd name="adj" fmla="val 16667"/>
                </a:avLst>
              </a:prstGeom>
              <a:solidFill>
                <a:schemeClr val="lt1"/>
              </a:solidFill>
              <a:ln w="19050" cap="flat" cmpd="sng">
                <a:solidFill>
                  <a:srgbClr val="8AADD0"/>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cxnSp>
            <p:nvCxnSpPr>
              <p:cNvPr id="51" name="Google Shape;51;p13"/>
              <p:cNvCxnSpPr/>
              <p:nvPr/>
            </p:nvCxnSpPr>
            <p:spPr>
              <a:xfrm>
                <a:off x="14637490" y="1308665"/>
                <a:ext cx="83286" cy="0"/>
              </a:xfrm>
              <a:prstGeom prst="straightConnector1">
                <a:avLst/>
              </a:prstGeom>
              <a:solidFill>
                <a:schemeClr val="lt1"/>
              </a:solidFill>
              <a:ln w="19050" cap="flat" cmpd="sng">
                <a:solidFill>
                  <a:srgbClr val="8AADD0"/>
                </a:solidFill>
                <a:prstDash val="solid"/>
                <a:miter lim="800000"/>
                <a:headEnd type="none" w="sm" len="sm"/>
                <a:tailEnd type="none" w="sm" len="sm"/>
              </a:ln>
            </p:spPr>
          </p:cxnSp>
          <p:cxnSp>
            <p:nvCxnSpPr>
              <p:cNvPr id="52" name="Google Shape;52;p13"/>
              <p:cNvCxnSpPr>
                <a:stCxn id="50" idx="2"/>
              </p:cNvCxnSpPr>
              <p:nvPr/>
            </p:nvCxnSpPr>
            <p:spPr>
              <a:xfrm flipH="1">
                <a:off x="14678833" y="1262130"/>
                <a:ext cx="300" cy="43500"/>
              </a:xfrm>
              <a:prstGeom prst="straightConnector1">
                <a:avLst/>
              </a:prstGeom>
              <a:solidFill>
                <a:schemeClr val="lt1"/>
              </a:solidFill>
              <a:ln w="19050" cap="flat" cmpd="sng">
                <a:solidFill>
                  <a:srgbClr val="8AADD0"/>
                </a:solidFill>
                <a:prstDash val="solid"/>
                <a:miter lim="800000"/>
                <a:headEnd type="none" w="sm" len="sm"/>
                <a:tailEnd type="none" w="sm" len="sm"/>
              </a:ln>
            </p:spPr>
          </p:cxnSp>
        </p:grpSp>
        <p:sp>
          <p:nvSpPr>
            <p:cNvPr id="53" name="Google Shape;53;p13"/>
            <p:cNvSpPr/>
            <p:nvPr/>
          </p:nvSpPr>
          <p:spPr>
            <a:xfrm>
              <a:off x="-3603587" y="172970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4" name="Google Shape;54;p13"/>
            <p:cNvSpPr/>
            <p:nvPr/>
          </p:nvSpPr>
          <p:spPr>
            <a:xfrm>
              <a:off x="-3319415" y="1729710"/>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Selecteer de gewenste afbeelding</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en klik op </a:t>
              </a:r>
              <a:r>
                <a:rPr lang="nl-NL" sz="1200" b="1" i="0" u="none" strike="noStrike" cap="none">
                  <a:solidFill>
                    <a:srgbClr val="000000"/>
                  </a:solidFill>
                  <a:latin typeface="Calibri"/>
                  <a:ea typeface="Calibri"/>
                  <a:cs typeface="Calibri"/>
                  <a:sym typeface="Calibri"/>
                </a:rPr>
                <a:t>‘Invoegen’</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55" name="Google Shape;55;p13"/>
            <p:cNvGrpSpPr/>
            <p:nvPr/>
          </p:nvGrpSpPr>
          <p:grpSpPr>
            <a:xfrm>
              <a:off x="-3311319" y="2164285"/>
              <a:ext cx="825500" cy="209550"/>
              <a:chOff x="13504624" y="2482850"/>
              <a:chExt cx="825500" cy="209550"/>
            </a:xfrm>
          </p:grpSpPr>
          <p:sp>
            <p:nvSpPr>
              <p:cNvPr id="56" name="Google Shape;56;p13"/>
              <p:cNvSpPr/>
              <p:nvPr/>
            </p:nvSpPr>
            <p:spPr>
              <a:xfrm>
                <a:off x="13504624" y="2482850"/>
                <a:ext cx="825500" cy="209550"/>
              </a:xfrm>
              <a:prstGeom prst="rect">
                <a:avLst/>
              </a:prstGeom>
              <a:solidFill>
                <a:srgbClr val="E5F1FB"/>
              </a:solidFill>
              <a:ln w="12700" cap="flat" cmpd="sng">
                <a:solidFill>
                  <a:srgbClr val="0B7ED9"/>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Invoegen</a:t>
                </a:r>
                <a:endParaRPr sz="1400" b="0" i="0" u="none" strike="noStrike" cap="none">
                  <a:solidFill>
                    <a:srgbClr val="000000"/>
                  </a:solidFill>
                  <a:latin typeface="Arial"/>
                  <a:ea typeface="Arial"/>
                  <a:cs typeface="Arial"/>
                  <a:sym typeface="Arial"/>
                </a:endParaRPr>
              </a:p>
            </p:txBody>
          </p:sp>
          <p:cxnSp>
            <p:nvCxnSpPr>
              <p:cNvPr id="57" name="Google Shape;57;p13"/>
              <p:cNvCxnSpPr/>
              <p:nvPr/>
            </p:nvCxnSpPr>
            <p:spPr>
              <a:xfrm>
                <a:off x="14155269" y="2515250"/>
                <a:ext cx="0" cy="142717"/>
              </a:xfrm>
              <a:prstGeom prst="straightConnector1">
                <a:avLst/>
              </a:prstGeom>
              <a:noFill/>
              <a:ln w="9525" cap="flat" cmpd="sng">
                <a:solidFill>
                  <a:srgbClr val="44546A"/>
                </a:solidFill>
                <a:prstDash val="solid"/>
                <a:round/>
                <a:headEnd type="none" w="sm" len="sm"/>
                <a:tailEnd type="none" w="sm" len="sm"/>
              </a:ln>
            </p:spPr>
          </p:cxnSp>
          <p:sp>
            <p:nvSpPr>
              <p:cNvPr id="58" name="Google Shape;58;p13"/>
              <p:cNvSpPr/>
              <p:nvPr/>
            </p:nvSpPr>
            <p:spPr>
              <a:xfrm rot="10800000">
                <a:off x="14196089" y="2566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211F26"/>
                  </a:solidFill>
                  <a:latin typeface="Calibri"/>
                  <a:ea typeface="Calibri"/>
                  <a:cs typeface="Calibri"/>
                  <a:sym typeface="Calibri"/>
                </a:endParaRPr>
              </a:p>
            </p:txBody>
          </p:sp>
        </p:grpSp>
        <p:sp>
          <p:nvSpPr>
            <p:cNvPr id="59" name="Google Shape;59;p13"/>
            <p:cNvSpPr/>
            <p:nvPr/>
          </p:nvSpPr>
          <p:spPr>
            <a:xfrm>
              <a:off x="-3603587" y="255335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60" name="Google Shape;60;p13"/>
            <p:cNvSpPr/>
            <p:nvPr/>
          </p:nvSpPr>
          <p:spPr>
            <a:xfrm>
              <a:off x="-3319415" y="2553360"/>
              <a:ext cx="2944682"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Om de afbeelding te schalen of bij te snijden, ga naar de tab </a:t>
              </a:r>
              <a:r>
                <a:rPr lang="nl-NL" sz="1200" b="1" i="0" u="none" strike="noStrike" cap="none">
                  <a:solidFill>
                    <a:srgbClr val="000000"/>
                  </a:solidFill>
                  <a:latin typeface="Calibri"/>
                  <a:ea typeface="Calibri"/>
                  <a:cs typeface="Calibri"/>
                  <a:sym typeface="Calibri"/>
                </a:rPr>
                <a:t>‘Hulpmiddelen voor afbeeldingen - Opmaak’</a:t>
              </a:r>
              <a:r>
                <a:rPr lang="nl-NL" sz="1200" b="0" i="0" u="none" strike="noStrike" cap="none">
                  <a:solidFill>
                    <a:srgbClr val="000000"/>
                  </a:solidFill>
                  <a:latin typeface="Calibri"/>
                  <a:ea typeface="Calibri"/>
                  <a:cs typeface="Calibri"/>
                  <a:sym typeface="Calibri"/>
                </a:rPr>
                <a:t> en klik op de knop </a:t>
              </a:r>
              <a:r>
                <a:rPr lang="nl-NL" sz="1200" b="1" i="0" u="none" strike="noStrike" cap="none">
                  <a:solidFill>
                    <a:srgbClr val="000000"/>
                  </a:solidFill>
                  <a:latin typeface="Calibri"/>
                  <a:ea typeface="Calibri"/>
                  <a:cs typeface="Calibri"/>
                  <a:sym typeface="Calibri"/>
                </a:rPr>
                <a:t>‘Bijsnijden’</a:t>
              </a:r>
              <a:r>
                <a:rPr lang="nl-NL" sz="1200" b="0" i="0" u="none" strike="noStrike" cap="none">
                  <a:solidFill>
                    <a:srgbClr val="000000"/>
                  </a:solidFill>
                  <a:latin typeface="Calibri"/>
                  <a:ea typeface="Calibri"/>
                  <a:cs typeface="Calibri"/>
                  <a:sym typeface="Calibri"/>
                </a:rPr>
                <a:t>. Schaal met de bolletjes de afbeelding en met de hoekjes het afbeeldingskader.</a:t>
              </a:r>
              <a:endParaRPr sz="1400" b="0" i="0" u="none" strike="noStrike" cap="none">
                <a:solidFill>
                  <a:srgbClr val="000000"/>
                </a:solidFill>
                <a:latin typeface="Arial"/>
                <a:ea typeface="Arial"/>
                <a:cs typeface="Arial"/>
                <a:sym typeface="Arial"/>
              </a:endParaRPr>
            </a:p>
          </p:txBody>
        </p:sp>
        <p:grpSp>
          <p:nvGrpSpPr>
            <p:cNvPr id="61" name="Google Shape;61;p13"/>
            <p:cNvGrpSpPr/>
            <p:nvPr/>
          </p:nvGrpSpPr>
          <p:grpSpPr>
            <a:xfrm>
              <a:off x="-3408294" y="3643742"/>
              <a:ext cx="622283" cy="612920"/>
              <a:chOff x="12617641" y="3403239"/>
              <a:chExt cx="752963" cy="741634"/>
            </a:xfrm>
          </p:grpSpPr>
          <p:grpSp>
            <p:nvGrpSpPr>
              <p:cNvPr id="62" name="Google Shape;62;p13"/>
              <p:cNvGrpSpPr/>
              <p:nvPr/>
            </p:nvGrpSpPr>
            <p:grpSpPr>
              <a:xfrm>
                <a:off x="12771530" y="3403239"/>
                <a:ext cx="467176" cy="448491"/>
                <a:chOff x="12782157" y="3403239"/>
                <a:chExt cx="467176" cy="448491"/>
              </a:xfrm>
            </p:grpSpPr>
            <p:grpSp>
              <p:nvGrpSpPr>
                <p:cNvPr id="63" name="Google Shape;63;p13"/>
                <p:cNvGrpSpPr/>
                <p:nvPr/>
              </p:nvGrpSpPr>
              <p:grpSpPr>
                <a:xfrm>
                  <a:off x="12782157" y="3403239"/>
                  <a:ext cx="412976" cy="396132"/>
                  <a:chOff x="13554906" y="3320109"/>
                  <a:chExt cx="443917" cy="425811"/>
                </a:xfrm>
              </p:grpSpPr>
              <p:grpSp>
                <p:nvGrpSpPr>
                  <p:cNvPr id="64" name="Google Shape;64;p13"/>
                  <p:cNvGrpSpPr/>
                  <p:nvPr/>
                </p:nvGrpSpPr>
                <p:grpSpPr>
                  <a:xfrm>
                    <a:off x="13554906" y="3320109"/>
                    <a:ext cx="443917" cy="425811"/>
                    <a:chOff x="12909684" y="1276143"/>
                    <a:chExt cx="443917" cy="425811"/>
                  </a:xfrm>
                </p:grpSpPr>
                <p:sp>
                  <p:nvSpPr>
                    <p:cNvPr id="65" name="Google Shape;65;p13"/>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66" name="Google Shape;66;p13"/>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67" name="Google Shape;67;p13"/>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pic>
                <p:nvPicPr>
                  <p:cNvPr id="68" name="Google Shape;68;p13"/>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69" name="Google Shape;69;p13"/>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70" name="Google Shape;70;p13"/>
                <p:cNvGrpSpPr/>
                <p:nvPr/>
              </p:nvGrpSpPr>
              <p:grpSpPr>
                <a:xfrm>
                  <a:off x="13103513" y="3705268"/>
                  <a:ext cx="145820" cy="146462"/>
                  <a:chOff x="13096169" y="3602278"/>
                  <a:chExt cx="145820" cy="146462"/>
                </a:xfrm>
              </p:grpSpPr>
              <p:sp>
                <p:nvSpPr>
                  <p:cNvPr id="71" name="Google Shape;71;p13"/>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72" name="Google Shape;72;p13"/>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73" name="Google Shape;73;p13"/>
                <p:cNvGrpSpPr/>
                <p:nvPr/>
              </p:nvGrpSpPr>
              <p:grpSpPr>
                <a:xfrm rot="10800000">
                  <a:off x="13061402" y="3665637"/>
                  <a:ext cx="145820" cy="146462"/>
                  <a:chOff x="13096169" y="3602278"/>
                  <a:chExt cx="145820" cy="146462"/>
                </a:xfrm>
              </p:grpSpPr>
              <p:sp>
                <p:nvSpPr>
                  <p:cNvPr id="74" name="Google Shape;74;p13"/>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75" name="Google Shape;75;p13"/>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sp>
            <p:nvSpPr>
              <p:cNvPr id="76" name="Google Shape;76;p13"/>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Bijsnijden</a:t>
                </a:r>
                <a:endParaRPr sz="1400" b="0" i="0" u="none" strike="noStrike" cap="none">
                  <a:solidFill>
                    <a:srgbClr val="000000"/>
                  </a:solidFill>
                  <a:latin typeface="Arial"/>
                  <a:ea typeface="Arial"/>
                  <a:cs typeface="Arial"/>
                  <a:sym typeface="Arial"/>
                </a:endParaRPr>
              </a:p>
            </p:txBody>
          </p:sp>
          <p:sp>
            <p:nvSpPr>
              <p:cNvPr id="77" name="Google Shape;77;p13"/>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78" name="Google Shape;78;p13"/>
            <p:cNvGrpSpPr/>
            <p:nvPr/>
          </p:nvGrpSpPr>
          <p:grpSpPr>
            <a:xfrm>
              <a:off x="-376736" y="4271597"/>
              <a:ext cx="283685" cy="283685"/>
              <a:chOff x="-510741" y="5913713"/>
              <a:chExt cx="267555" cy="267555"/>
            </a:xfrm>
          </p:grpSpPr>
          <p:sp>
            <p:nvSpPr>
              <p:cNvPr id="79" name="Google Shape;79;p13"/>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80" name="Google Shape;80;p13"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kst + afbeelding (L)">
  <p:cSld name="Tekst + afbeelding (L)">
    <p:spTree>
      <p:nvGrpSpPr>
        <p:cNvPr id="1" name="Shape 81"/>
        <p:cNvGrpSpPr/>
        <p:nvPr/>
      </p:nvGrpSpPr>
      <p:grpSpPr>
        <a:xfrm>
          <a:off x="0" y="0"/>
          <a:ext cx="0" cy="0"/>
          <a:chOff x="0" y="0"/>
          <a:chExt cx="0" cy="0"/>
        </a:xfrm>
      </p:grpSpPr>
      <p:sp>
        <p:nvSpPr>
          <p:cNvPr id="82" name="Google Shape;82;p11"/>
          <p:cNvSpPr>
            <a:spLocks noGrp="1"/>
          </p:cNvSpPr>
          <p:nvPr>
            <p:ph type="pic" idx="2"/>
          </p:nvPr>
        </p:nvSpPr>
        <p:spPr>
          <a:xfrm>
            <a:off x="615950" y="609600"/>
            <a:ext cx="10952162" cy="5627688"/>
          </a:xfrm>
          <a:prstGeom prst="rect">
            <a:avLst/>
          </a:prstGeom>
          <a:solidFill>
            <a:srgbClr val="F2F2F2"/>
          </a:solidFill>
          <a:ln>
            <a:noFill/>
          </a:ln>
        </p:spPr>
      </p:sp>
      <p:sp>
        <p:nvSpPr>
          <p:cNvPr id="83" name="Google Shape;83;p11"/>
          <p:cNvSpPr txBox="1">
            <a:spLocks noGrp="1"/>
          </p:cNvSpPr>
          <p:nvPr>
            <p:ph type="body" idx="1"/>
          </p:nvPr>
        </p:nvSpPr>
        <p:spPr>
          <a:xfrm>
            <a:off x="1221581" y="4622800"/>
            <a:ext cx="9740900" cy="1003300"/>
          </a:xfrm>
          <a:prstGeom prst="rect">
            <a:avLst/>
          </a:prstGeom>
          <a:solidFill>
            <a:schemeClr val="accent1"/>
          </a:solidFill>
          <a:ln>
            <a:noFill/>
          </a:ln>
        </p:spPr>
        <p:txBody>
          <a:bodyPr spcFirstLastPara="1" wrap="square" lIns="0" tIns="0" rIns="0" bIns="0" anchor="ctr" anchorCtr="0">
            <a:noAutofit/>
          </a:bodyPr>
          <a:lstStyle>
            <a:lvl1pPr marL="457200" lvl="0" indent="-2286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marL="914400" lvl="1" indent="-228600" algn="ctr">
              <a:lnSpc>
                <a:spcPct val="90000"/>
              </a:lnSpc>
              <a:spcBef>
                <a:spcPts val="600"/>
              </a:spcBef>
              <a:spcAft>
                <a:spcPts val="0"/>
              </a:spcAft>
              <a:buSzPts val="3200"/>
              <a:buFont typeface="Arial"/>
              <a:buNone/>
              <a:defRPr sz="3200">
                <a:latin typeface="Arial"/>
                <a:ea typeface="Arial"/>
                <a:cs typeface="Arial"/>
                <a:sym typeface="Arial"/>
              </a:defRPr>
            </a:lvl2pPr>
            <a:lvl3pPr marL="1371600" lvl="2" indent="-228600" algn="ctr">
              <a:lnSpc>
                <a:spcPct val="90000"/>
              </a:lnSpc>
              <a:spcBef>
                <a:spcPts val="600"/>
              </a:spcBef>
              <a:spcAft>
                <a:spcPts val="0"/>
              </a:spcAft>
              <a:buSzPts val="2800"/>
              <a:buFont typeface="Arial"/>
              <a:buNone/>
              <a:defRPr sz="2800">
                <a:latin typeface="Arial"/>
                <a:ea typeface="Arial"/>
                <a:cs typeface="Arial"/>
                <a:sym typeface="Arial"/>
              </a:defRPr>
            </a:lvl3pPr>
            <a:lvl4pPr marL="1828800" lvl="3" indent="-2286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marL="2286000" lvl="4" indent="-2286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84" name="Google Shape;84;p11"/>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1"/>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7" name="Google Shape;87;p11"/>
          <p:cNvGrpSpPr/>
          <p:nvPr/>
        </p:nvGrpSpPr>
        <p:grpSpPr>
          <a:xfrm>
            <a:off x="12377595" y="0"/>
            <a:ext cx="3693386" cy="5270646"/>
            <a:chOff x="-3786437" y="0"/>
            <a:chExt cx="3693386" cy="5270646"/>
          </a:xfrm>
        </p:grpSpPr>
        <p:sp>
          <p:nvSpPr>
            <p:cNvPr id="88" name="Google Shape;88;p11"/>
            <p:cNvSpPr/>
            <p:nvPr/>
          </p:nvSpPr>
          <p:spPr>
            <a:xfrm>
              <a:off x="-3786437" y="4442646"/>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sp>
          <p:nvSpPr>
            <p:cNvPr id="89" name="Google Shape;89;p11"/>
            <p:cNvSpPr/>
            <p:nvPr/>
          </p:nvSpPr>
          <p:spPr>
            <a:xfrm>
              <a:off x="-3786165" y="0"/>
              <a:ext cx="3593091" cy="444079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AFBEELDING INVOEGEN/OPMAKEN</a:t>
              </a:r>
              <a:endParaRPr sz="1400" b="0" i="0" u="none" strike="noStrike" cap="none">
                <a:solidFill>
                  <a:srgbClr val="000000"/>
                </a:solidFill>
                <a:latin typeface="Arial"/>
                <a:ea typeface="Arial"/>
                <a:cs typeface="Arial"/>
                <a:sym typeface="Arial"/>
              </a:endParaRPr>
            </a:p>
          </p:txBody>
        </p:sp>
        <p:sp>
          <p:nvSpPr>
            <p:cNvPr id="90" name="Google Shape;90;p11"/>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91" name="Google Shape;91;p11"/>
            <p:cNvSpPr/>
            <p:nvPr/>
          </p:nvSpPr>
          <p:spPr>
            <a:xfrm>
              <a:off x="-3319415" y="465324"/>
              <a:ext cx="2944682"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Wanneer nodig, verwijder de bestaande afbeelding d.m.v. de </a:t>
              </a:r>
              <a:r>
                <a:rPr lang="nl-NL" sz="1200" b="1" i="0" u="none" strike="noStrike" cap="none">
                  <a:solidFill>
                    <a:srgbClr val="000000"/>
                  </a:solidFill>
                  <a:latin typeface="Calibri"/>
                  <a:ea typeface="Calibri"/>
                  <a:cs typeface="Calibri"/>
                  <a:sym typeface="Calibri"/>
                </a:rPr>
                <a:t>‘Backspace toets’</a:t>
              </a:r>
              <a:r>
                <a:rPr lang="nl-NL" sz="1200" b="0" i="0" u="none" strike="noStrike" cap="none">
                  <a:solidFill>
                    <a:srgbClr val="000000"/>
                  </a:solidFill>
                  <a:latin typeface="Calibri"/>
                  <a:ea typeface="Calibri"/>
                  <a:cs typeface="Calibri"/>
                  <a:sym typeface="Calibri"/>
                </a:rPr>
                <a:t>. Klik op het pictogram om een nieuwe afbeelding in te voegen </a:t>
              </a:r>
              <a:r>
                <a:rPr lang="nl-NL" sz="1200" b="0" i="1" u="none" strike="noStrike" cap="none">
                  <a:solidFill>
                    <a:srgbClr val="000000"/>
                  </a:solidFill>
                  <a:latin typeface="Calibri"/>
                  <a:ea typeface="Calibri"/>
                  <a:cs typeface="Calibri"/>
                  <a:sym typeface="Calibri"/>
                </a:rPr>
                <a:t>(zie onderstaand voorbeeld)</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92" name="Google Shape;92;p11"/>
            <p:cNvGrpSpPr/>
            <p:nvPr/>
          </p:nvGrpSpPr>
          <p:grpSpPr>
            <a:xfrm>
              <a:off x="-3316179" y="1231351"/>
              <a:ext cx="294789" cy="346676"/>
              <a:chOff x="14466489" y="1001522"/>
              <a:chExt cx="290627" cy="341782"/>
            </a:xfrm>
          </p:grpSpPr>
          <p:sp>
            <p:nvSpPr>
              <p:cNvPr id="93" name="Google Shape;93;p11"/>
              <p:cNvSpPr/>
              <p:nvPr/>
            </p:nvSpPr>
            <p:spPr>
              <a:xfrm>
                <a:off x="14466489" y="1001522"/>
                <a:ext cx="257935" cy="254168"/>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94" name="Google Shape;94;p11"/>
              <p:cNvSpPr/>
              <p:nvPr/>
            </p:nvSpPr>
            <p:spPr>
              <a:xfrm>
                <a:off x="14623626" y="1033630"/>
                <a:ext cx="71169" cy="71169"/>
              </a:xfrm>
              <a:prstGeom prst="ellipse">
                <a:avLst/>
              </a:prstGeom>
              <a:solidFill>
                <a:srgbClr val="F1D8A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95" name="Google Shape;95;p11"/>
              <p:cNvSpPr/>
              <p:nvPr/>
            </p:nvSpPr>
            <p:spPr>
              <a:xfrm rot="2700000">
                <a:off x="14498877" y="1157846"/>
                <a:ext cx="168558" cy="147459"/>
              </a:xfrm>
              <a:custGeom>
                <a:avLst/>
                <a:gdLst/>
                <a:ahLst/>
                <a:cxnLst/>
                <a:rect l="l" t="t" r="r" b="b"/>
                <a:pathLst>
                  <a:path w="168558" h="147459" extrusionOk="0">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96" name="Google Shape;96;p11"/>
              <p:cNvSpPr/>
              <p:nvPr/>
            </p:nvSpPr>
            <p:spPr>
              <a:xfrm>
                <a:off x="14601150" y="1145314"/>
                <a:ext cx="155966" cy="116816"/>
              </a:xfrm>
              <a:prstGeom prst="roundRect">
                <a:avLst>
                  <a:gd name="adj" fmla="val 16667"/>
                </a:avLst>
              </a:prstGeom>
              <a:solidFill>
                <a:schemeClr val="lt1"/>
              </a:solidFill>
              <a:ln w="19050" cap="flat" cmpd="sng">
                <a:solidFill>
                  <a:srgbClr val="8AADD0"/>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cxnSp>
            <p:nvCxnSpPr>
              <p:cNvPr id="97" name="Google Shape;97;p11"/>
              <p:cNvCxnSpPr/>
              <p:nvPr/>
            </p:nvCxnSpPr>
            <p:spPr>
              <a:xfrm>
                <a:off x="14637490" y="1308665"/>
                <a:ext cx="83286" cy="0"/>
              </a:xfrm>
              <a:prstGeom prst="straightConnector1">
                <a:avLst/>
              </a:prstGeom>
              <a:solidFill>
                <a:schemeClr val="lt1"/>
              </a:solidFill>
              <a:ln w="19050" cap="flat" cmpd="sng">
                <a:solidFill>
                  <a:srgbClr val="8AADD0"/>
                </a:solidFill>
                <a:prstDash val="solid"/>
                <a:miter lim="800000"/>
                <a:headEnd type="none" w="sm" len="sm"/>
                <a:tailEnd type="none" w="sm" len="sm"/>
              </a:ln>
            </p:spPr>
          </p:cxnSp>
          <p:cxnSp>
            <p:nvCxnSpPr>
              <p:cNvPr id="98" name="Google Shape;98;p11"/>
              <p:cNvCxnSpPr>
                <a:stCxn id="96" idx="2"/>
              </p:cNvCxnSpPr>
              <p:nvPr/>
            </p:nvCxnSpPr>
            <p:spPr>
              <a:xfrm flipH="1">
                <a:off x="14678833" y="1262130"/>
                <a:ext cx="300" cy="43500"/>
              </a:xfrm>
              <a:prstGeom prst="straightConnector1">
                <a:avLst/>
              </a:prstGeom>
              <a:solidFill>
                <a:schemeClr val="lt1"/>
              </a:solidFill>
              <a:ln w="19050" cap="flat" cmpd="sng">
                <a:solidFill>
                  <a:srgbClr val="8AADD0"/>
                </a:solidFill>
                <a:prstDash val="solid"/>
                <a:miter lim="800000"/>
                <a:headEnd type="none" w="sm" len="sm"/>
                <a:tailEnd type="none" w="sm" len="sm"/>
              </a:ln>
            </p:spPr>
          </p:cxnSp>
        </p:grpSp>
        <p:sp>
          <p:nvSpPr>
            <p:cNvPr id="99" name="Google Shape;99;p11"/>
            <p:cNvSpPr/>
            <p:nvPr/>
          </p:nvSpPr>
          <p:spPr>
            <a:xfrm>
              <a:off x="-3603587" y="172970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00" name="Google Shape;100;p11"/>
            <p:cNvSpPr/>
            <p:nvPr/>
          </p:nvSpPr>
          <p:spPr>
            <a:xfrm>
              <a:off x="-3319415" y="1729710"/>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Selecteer de gewenste afbeelding</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en klik op </a:t>
              </a:r>
              <a:r>
                <a:rPr lang="nl-NL" sz="1200" b="1" i="0" u="none" strike="noStrike" cap="none">
                  <a:solidFill>
                    <a:srgbClr val="000000"/>
                  </a:solidFill>
                  <a:latin typeface="Calibri"/>
                  <a:ea typeface="Calibri"/>
                  <a:cs typeface="Calibri"/>
                  <a:sym typeface="Calibri"/>
                </a:rPr>
                <a:t>‘Invoegen’</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01" name="Google Shape;101;p11"/>
            <p:cNvGrpSpPr/>
            <p:nvPr/>
          </p:nvGrpSpPr>
          <p:grpSpPr>
            <a:xfrm>
              <a:off x="-3311319" y="2164285"/>
              <a:ext cx="825500" cy="209550"/>
              <a:chOff x="13504624" y="2482850"/>
              <a:chExt cx="825500" cy="209550"/>
            </a:xfrm>
          </p:grpSpPr>
          <p:sp>
            <p:nvSpPr>
              <p:cNvPr id="102" name="Google Shape;102;p11"/>
              <p:cNvSpPr/>
              <p:nvPr/>
            </p:nvSpPr>
            <p:spPr>
              <a:xfrm>
                <a:off x="13504624" y="2482850"/>
                <a:ext cx="825500" cy="209550"/>
              </a:xfrm>
              <a:prstGeom prst="rect">
                <a:avLst/>
              </a:prstGeom>
              <a:solidFill>
                <a:srgbClr val="E5F1FB"/>
              </a:solidFill>
              <a:ln w="12700" cap="flat" cmpd="sng">
                <a:solidFill>
                  <a:srgbClr val="0B7ED9"/>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Invoegen</a:t>
                </a:r>
                <a:endParaRPr sz="1400" b="0" i="0" u="none" strike="noStrike" cap="none">
                  <a:solidFill>
                    <a:srgbClr val="000000"/>
                  </a:solidFill>
                  <a:latin typeface="Arial"/>
                  <a:ea typeface="Arial"/>
                  <a:cs typeface="Arial"/>
                  <a:sym typeface="Arial"/>
                </a:endParaRPr>
              </a:p>
            </p:txBody>
          </p:sp>
          <p:cxnSp>
            <p:nvCxnSpPr>
              <p:cNvPr id="103" name="Google Shape;103;p11"/>
              <p:cNvCxnSpPr/>
              <p:nvPr/>
            </p:nvCxnSpPr>
            <p:spPr>
              <a:xfrm>
                <a:off x="14155269" y="2515250"/>
                <a:ext cx="0" cy="142717"/>
              </a:xfrm>
              <a:prstGeom prst="straightConnector1">
                <a:avLst/>
              </a:prstGeom>
              <a:noFill/>
              <a:ln w="9525" cap="flat" cmpd="sng">
                <a:solidFill>
                  <a:srgbClr val="44546A"/>
                </a:solidFill>
                <a:prstDash val="solid"/>
                <a:round/>
                <a:headEnd type="none" w="sm" len="sm"/>
                <a:tailEnd type="none" w="sm" len="sm"/>
              </a:ln>
            </p:spPr>
          </p:cxnSp>
          <p:sp>
            <p:nvSpPr>
              <p:cNvPr id="104" name="Google Shape;104;p11"/>
              <p:cNvSpPr/>
              <p:nvPr/>
            </p:nvSpPr>
            <p:spPr>
              <a:xfrm rot="10800000">
                <a:off x="14196089" y="2566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211F26"/>
                  </a:solidFill>
                  <a:latin typeface="Calibri"/>
                  <a:ea typeface="Calibri"/>
                  <a:cs typeface="Calibri"/>
                  <a:sym typeface="Calibri"/>
                </a:endParaRPr>
              </a:p>
            </p:txBody>
          </p:sp>
        </p:grpSp>
        <p:sp>
          <p:nvSpPr>
            <p:cNvPr id="105" name="Google Shape;105;p11"/>
            <p:cNvSpPr/>
            <p:nvPr/>
          </p:nvSpPr>
          <p:spPr>
            <a:xfrm>
              <a:off x="-3603587" y="255335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06" name="Google Shape;106;p11"/>
            <p:cNvSpPr/>
            <p:nvPr/>
          </p:nvSpPr>
          <p:spPr>
            <a:xfrm>
              <a:off x="-3319415" y="2553360"/>
              <a:ext cx="2944682"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Om de afbeelding te schalen of bij te snijden, ga naar de tab </a:t>
              </a:r>
              <a:r>
                <a:rPr lang="nl-NL" sz="1200" b="1" i="0" u="none" strike="noStrike" cap="none">
                  <a:solidFill>
                    <a:srgbClr val="000000"/>
                  </a:solidFill>
                  <a:latin typeface="Calibri"/>
                  <a:ea typeface="Calibri"/>
                  <a:cs typeface="Calibri"/>
                  <a:sym typeface="Calibri"/>
                </a:rPr>
                <a:t>‘Hulpmiddelen voor afbeeldingen - Opmaak’</a:t>
              </a:r>
              <a:r>
                <a:rPr lang="nl-NL" sz="1200" b="0" i="0" u="none" strike="noStrike" cap="none">
                  <a:solidFill>
                    <a:srgbClr val="000000"/>
                  </a:solidFill>
                  <a:latin typeface="Calibri"/>
                  <a:ea typeface="Calibri"/>
                  <a:cs typeface="Calibri"/>
                  <a:sym typeface="Calibri"/>
                </a:rPr>
                <a:t> en klik op de knop </a:t>
              </a:r>
              <a:r>
                <a:rPr lang="nl-NL" sz="1200" b="1" i="0" u="none" strike="noStrike" cap="none">
                  <a:solidFill>
                    <a:srgbClr val="000000"/>
                  </a:solidFill>
                  <a:latin typeface="Calibri"/>
                  <a:ea typeface="Calibri"/>
                  <a:cs typeface="Calibri"/>
                  <a:sym typeface="Calibri"/>
                </a:rPr>
                <a:t>‘Bijsnijden’</a:t>
              </a:r>
              <a:r>
                <a:rPr lang="nl-NL" sz="1200" b="0" i="0" u="none" strike="noStrike" cap="none">
                  <a:solidFill>
                    <a:srgbClr val="000000"/>
                  </a:solidFill>
                  <a:latin typeface="Calibri"/>
                  <a:ea typeface="Calibri"/>
                  <a:cs typeface="Calibri"/>
                  <a:sym typeface="Calibri"/>
                </a:rPr>
                <a:t>. Schaal met de bolletjes de afbeelding en met de hoekjes het afbeeldingskader.</a:t>
              </a:r>
              <a:endParaRPr sz="1400" b="0" i="0" u="none" strike="noStrike" cap="none">
                <a:solidFill>
                  <a:srgbClr val="000000"/>
                </a:solidFill>
                <a:latin typeface="Arial"/>
                <a:ea typeface="Arial"/>
                <a:cs typeface="Arial"/>
                <a:sym typeface="Arial"/>
              </a:endParaRPr>
            </a:p>
          </p:txBody>
        </p:sp>
        <p:grpSp>
          <p:nvGrpSpPr>
            <p:cNvPr id="107" name="Google Shape;107;p11"/>
            <p:cNvGrpSpPr/>
            <p:nvPr/>
          </p:nvGrpSpPr>
          <p:grpSpPr>
            <a:xfrm>
              <a:off x="-3408294" y="3643742"/>
              <a:ext cx="622283" cy="612920"/>
              <a:chOff x="12617641" y="3403239"/>
              <a:chExt cx="752963" cy="741634"/>
            </a:xfrm>
          </p:grpSpPr>
          <p:grpSp>
            <p:nvGrpSpPr>
              <p:cNvPr id="108" name="Google Shape;108;p11"/>
              <p:cNvGrpSpPr/>
              <p:nvPr/>
            </p:nvGrpSpPr>
            <p:grpSpPr>
              <a:xfrm>
                <a:off x="12771530" y="3403239"/>
                <a:ext cx="467176" cy="448491"/>
                <a:chOff x="12782157" y="3403239"/>
                <a:chExt cx="467176" cy="448491"/>
              </a:xfrm>
            </p:grpSpPr>
            <p:grpSp>
              <p:nvGrpSpPr>
                <p:cNvPr id="109" name="Google Shape;109;p11"/>
                <p:cNvGrpSpPr/>
                <p:nvPr/>
              </p:nvGrpSpPr>
              <p:grpSpPr>
                <a:xfrm>
                  <a:off x="12782157" y="3403239"/>
                  <a:ext cx="412976" cy="396132"/>
                  <a:chOff x="13554906" y="3320109"/>
                  <a:chExt cx="443917" cy="425811"/>
                </a:xfrm>
              </p:grpSpPr>
              <p:grpSp>
                <p:nvGrpSpPr>
                  <p:cNvPr id="110" name="Google Shape;110;p11"/>
                  <p:cNvGrpSpPr/>
                  <p:nvPr/>
                </p:nvGrpSpPr>
                <p:grpSpPr>
                  <a:xfrm>
                    <a:off x="13554906" y="3320109"/>
                    <a:ext cx="443917" cy="425811"/>
                    <a:chOff x="12909684" y="1276143"/>
                    <a:chExt cx="443917" cy="425811"/>
                  </a:xfrm>
                </p:grpSpPr>
                <p:sp>
                  <p:nvSpPr>
                    <p:cNvPr id="111" name="Google Shape;111;p11"/>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12" name="Google Shape;112;p11"/>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13" name="Google Shape;113;p11"/>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pic>
                <p:nvPicPr>
                  <p:cNvPr id="114" name="Google Shape;114;p11"/>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115" name="Google Shape;115;p11"/>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116" name="Google Shape;116;p11"/>
                <p:cNvGrpSpPr/>
                <p:nvPr/>
              </p:nvGrpSpPr>
              <p:grpSpPr>
                <a:xfrm>
                  <a:off x="13103513" y="3705268"/>
                  <a:ext cx="145820" cy="146462"/>
                  <a:chOff x="13096169" y="3602278"/>
                  <a:chExt cx="145820" cy="146462"/>
                </a:xfrm>
              </p:grpSpPr>
              <p:sp>
                <p:nvSpPr>
                  <p:cNvPr id="117" name="Google Shape;117;p11"/>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118" name="Google Shape;118;p11"/>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19" name="Google Shape;119;p11"/>
                <p:cNvGrpSpPr/>
                <p:nvPr/>
              </p:nvGrpSpPr>
              <p:grpSpPr>
                <a:xfrm rot="10800000">
                  <a:off x="13061402" y="3665637"/>
                  <a:ext cx="145820" cy="146462"/>
                  <a:chOff x="13096169" y="3602278"/>
                  <a:chExt cx="145820" cy="146462"/>
                </a:xfrm>
              </p:grpSpPr>
              <p:sp>
                <p:nvSpPr>
                  <p:cNvPr id="120" name="Google Shape;120;p11"/>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121" name="Google Shape;121;p11"/>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sp>
            <p:nvSpPr>
              <p:cNvPr id="122" name="Google Shape;122;p11"/>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Bijsnijden</a:t>
                </a:r>
                <a:endParaRPr sz="1400" b="0" i="0" u="none" strike="noStrike" cap="none">
                  <a:solidFill>
                    <a:srgbClr val="000000"/>
                  </a:solidFill>
                  <a:latin typeface="Arial"/>
                  <a:ea typeface="Arial"/>
                  <a:cs typeface="Arial"/>
                  <a:sym typeface="Arial"/>
                </a:endParaRPr>
              </a:p>
            </p:txBody>
          </p:sp>
          <p:sp>
            <p:nvSpPr>
              <p:cNvPr id="123" name="Google Shape;123;p11"/>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24" name="Google Shape;124;p11"/>
            <p:cNvGrpSpPr/>
            <p:nvPr/>
          </p:nvGrpSpPr>
          <p:grpSpPr>
            <a:xfrm>
              <a:off x="-376736" y="4271597"/>
              <a:ext cx="283685" cy="283685"/>
              <a:chOff x="-510741" y="5913713"/>
              <a:chExt cx="267555" cy="267555"/>
            </a:xfrm>
          </p:grpSpPr>
          <p:sp>
            <p:nvSpPr>
              <p:cNvPr id="125" name="Google Shape;125;p11"/>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26" name="Google Shape;126;p11"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250"/>
                                        <p:tgtEl>
                                          <p:spTgt spid="82"/>
                                        </p:tgtEl>
                                      </p:cBhvr>
                                    </p:animEffect>
                                  </p:childTnLst>
                                </p:cTn>
                              </p:par>
                              <p:par>
                                <p:cTn id="8" presetID="10" presetClass="entr" presetSubtype="0" fill="hold" nodeType="withEffect">
                                  <p:stCondLst>
                                    <p:cond delay="25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2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kst + afbeelding (M)">
  <p:cSld name="Tekst + afbeelding (M)">
    <p:spTree>
      <p:nvGrpSpPr>
        <p:cNvPr id="1" name="Shape 127"/>
        <p:cNvGrpSpPr/>
        <p:nvPr/>
      </p:nvGrpSpPr>
      <p:grpSpPr>
        <a:xfrm>
          <a:off x="0" y="0"/>
          <a:ext cx="0" cy="0"/>
          <a:chOff x="0" y="0"/>
          <a:chExt cx="0" cy="0"/>
        </a:xfrm>
      </p:grpSpPr>
      <p:sp>
        <p:nvSpPr>
          <p:cNvPr id="128" name="Google Shape;128;p12"/>
          <p:cNvSpPr>
            <a:spLocks noGrp="1"/>
          </p:cNvSpPr>
          <p:nvPr>
            <p:ph type="pic" idx="2"/>
          </p:nvPr>
        </p:nvSpPr>
        <p:spPr>
          <a:xfrm>
            <a:off x="615950" y="609600"/>
            <a:ext cx="7194550" cy="5627688"/>
          </a:xfrm>
          <a:prstGeom prst="rect">
            <a:avLst/>
          </a:prstGeom>
          <a:solidFill>
            <a:srgbClr val="F2F2F2"/>
          </a:solidFill>
          <a:ln>
            <a:noFill/>
          </a:ln>
        </p:spPr>
      </p:sp>
      <p:sp>
        <p:nvSpPr>
          <p:cNvPr id="129" name="Google Shape;129;p12"/>
          <p:cNvSpPr txBox="1">
            <a:spLocks noGrp="1"/>
          </p:cNvSpPr>
          <p:nvPr>
            <p:ph type="body" idx="1"/>
          </p:nvPr>
        </p:nvSpPr>
        <p:spPr>
          <a:xfrm>
            <a:off x="7810499" y="609600"/>
            <a:ext cx="3757614" cy="5626800"/>
          </a:xfrm>
          <a:prstGeom prst="rect">
            <a:avLst/>
          </a:prstGeom>
          <a:solidFill>
            <a:schemeClr val="accent1"/>
          </a:solidFill>
          <a:ln>
            <a:noFill/>
          </a:ln>
        </p:spPr>
        <p:txBody>
          <a:bodyPr spcFirstLastPara="1" wrap="square" lIns="360000" tIns="612000" rIns="288000" bIns="0" anchor="t" anchorCtr="0">
            <a:noAutofit/>
          </a:bodyPr>
          <a:lstStyle>
            <a:lvl1pPr marL="457200" lvl="0" indent="-2286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marL="914400" lvl="1" indent="-228600" algn="ctr">
              <a:lnSpc>
                <a:spcPct val="90000"/>
              </a:lnSpc>
              <a:spcBef>
                <a:spcPts val="600"/>
              </a:spcBef>
              <a:spcAft>
                <a:spcPts val="0"/>
              </a:spcAft>
              <a:buSzPts val="3200"/>
              <a:buFont typeface="Arial"/>
              <a:buNone/>
              <a:defRPr sz="3200">
                <a:latin typeface="Arial"/>
                <a:ea typeface="Arial"/>
                <a:cs typeface="Arial"/>
                <a:sym typeface="Arial"/>
              </a:defRPr>
            </a:lvl2pPr>
            <a:lvl3pPr marL="1371600" lvl="2" indent="-228600" algn="ctr">
              <a:lnSpc>
                <a:spcPct val="90000"/>
              </a:lnSpc>
              <a:spcBef>
                <a:spcPts val="600"/>
              </a:spcBef>
              <a:spcAft>
                <a:spcPts val="0"/>
              </a:spcAft>
              <a:buSzPts val="2800"/>
              <a:buFont typeface="Arial"/>
              <a:buNone/>
              <a:defRPr sz="2800">
                <a:latin typeface="Arial"/>
                <a:ea typeface="Arial"/>
                <a:cs typeface="Arial"/>
                <a:sym typeface="Arial"/>
              </a:defRPr>
            </a:lvl3pPr>
            <a:lvl4pPr marL="1828800" lvl="3" indent="-2286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marL="2286000" lvl="4" indent="-2286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130" name="Google Shape;130;p12"/>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2"/>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2"/>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33" name="Google Shape;133;p12"/>
          <p:cNvGrpSpPr/>
          <p:nvPr/>
        </p:nvGrpSpPr>
        <p:grpSpPr>
          <a:xfrm>
            <a:off x="-3786437" y="0"/>
            <a:ext cx="3693386" cy="5270646"/>
            <a:chOff x="-3786437" y="0"/>
            <a:chExt cx="3693386" cy="5270646"/>
          </a:xfrm>
        </p:grpSpPr>
        <p:sp>
          <p:nvSpPr>
            <p:cNvPr id="134" name="Google Shape;134;p12"/>
            <p:cNvSpPr/>
            <p:nvPr/>
          </p:nvSpPr>
          <p:spPr>
            <a:xfrm>
              <a:off x="-3786437" y="4442646"/>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sp>
          <p:nvSpPr>
            <p:cNvPr id="135" name="Google Shape;135;p12"/>
            <p:cNvSpPr/>
            <p:nvPr/>
          </p:nvSpPr>
          <p:spPr>
            <a:xfrm>
              <a:off x="-3786165" y="0"/>
              <a:ext cx="3593091" cy="444079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AFBEELDING INVOEGEN/OPMAKEN</a:t>
              </a:r>
              <a:endParaRPr sz="1400" b="0" i="0" u="none" strike="noStrike" cap="none">
                <a:solidFill>
                  <a:srgbClr val="000000"/>
                </a:solidFill>
                <a:latin typeface="Arial"/>
                <a:ea typeface="Arial"/>
                <a:cs typeface="Arial"/>
                <a:sym typeface="Arial"/>
              </a:endParaRPr>
            </a:p>
          </p:txBody>
        </p:sp>
        <p:sp>
          <p:nvSpPr>
            <p:cNvPr id="136" name="Google Shape;136;p12"/>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37" name="Google Shape;137;p12"/>
            <p:cNvSpPr/>
            <p:nvPr/>
          </p:nvSpPr>
          <p:spPr>
            <a:xfrm>
              <a:off x="-3319415" y="465324"/>
              <a:ext cx="2944682"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Wanneer nodig, verwijder de bestaande afbeelding d.m.v. de </a:t>
              </a:r>
              <a:r>
                <a:rPr lang="nl-NL" sz="1200" b="1" i="0" u="none" strike="noStrike" cap="none">
                  <a:solidFill>
                    <a:srgbClr val="000000"/>
                  </a:solidFill>
                  <a:latin typeface="Calibri"/>
                  <a:ea typeface="Calibri"/>
                  <a:cs typeface="Calibri"/>
                  <a:sym typeface="Calibri"/>
                </a:rPr>
                <a:t>‘Backspace toets’</a:t>
              </a:r>
              <a:r>
                <a:rPr lang="nl-NL" sz="1200" b="0" i="0" u="none" strike="noStrike" cap="none">
                  <a:solidFill>
                    <a:srgbClr val="000000"/>
                  </a:solidFill>
                  <a:latin typeface="Calibri"/>
                  <a:ea typeface="Calibri"/>
                  <a:cs typeface="Calibri"/>
                  <a:sym typeface="Calibri"/>
                </a:rPr>
                <a:t>. Klik op het pictogram om een nieuwe afbeelding in te voegen </a:t>
              </a:r>
              <a:r>
                <a:rPr lang="nl-NL" sz="1200" b="0" i="1" u="none" strike="noStrike" cap="none">
                  <a:solidFill>
                    <a:srgbClr val="000000"/>
                  </a:solidFill>
                  <a:latin typeface="Calibri"/>
                  <a:ea typeface="Calibri"/>
                  <a:cs typeface="Calibri"/>
                  <a:sym typeface="Calibri"/>
                </a:rPr>
                <a:t>(zie onderstaand voorbeeld)</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38" name="Google Shape;138;p12"/>
            <p:cNvGrpSpPr/>
            <p:nvPr/>
          </p:nvGrpSpPr>
          <p:grpSpPr>
            <a:xfrm>
              <a:off x="-3316179" y="1231351"/>
              <a:ext cx="294789" cy="346676"/>
              <a:chOff x="14466489" y="1001522"/>
              <a:chExt cx="290627" cy="341782"/>
            </a:xfrm>
          </p:grpSpPr>
          <p:sp>
            <p:nvSpPr>
              <p:cNvPr id="139" name="Google Shape;139;p12"/>
              <p:cNvSpPr/>
              <p:nvPr/>
            </p:nvSpPr>
            <p:spPr>
              <a:xfrm>
                <a:off x="14466489" y="1001522"/>
                <a:ext cx="257935" cy="254168"/>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40" name="Google Shape;140;p12"/>
              <p:cNvSpPr/>
              <p:nvPr/>
            </p:nvSpPr>
            <p:spPr>
              <a:xfrm>
                <a:off x="14623626" y="1033630"/>
                <a:ext cx="71169" cy="71169"/>
              </a:xfrm>
              <a:prstGeom prst="ellipse">
                <a:avLst/>
              </a:prstGeom>
              <a:solidFill>
                <a:srgbClr val="F1D8A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141" name="Google Shape;141;p12"/>
              <p:cNvSpPr/>
              <p:nvPr/>
            </p:nvSpPr>
            <p:spPr>
              <a:xfrm rot="2700000">
                <a:off x="14498877" y="1157846"/>
                <a:ext cx="168558" cy="147459"/>
              </a:xfrm>
              <a:custGeom>
                <a:avLst/>
                <a:gdLst/>
                <a:ahLst/>
                <a:cxnLst/>
                <a:rect l="l" t="t" r="r" b="b"/>
                <a:pathLst>
                  <a:path w="168558" h="147459" extrusionOk="0">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142" name="Google Shape;142;p12"/>
              <p:cNvSpPr/>
              <p:nvPr/>
            </p:nvSpPr>
            <p:spPr>
              <a:xfrm>
                <a:off x="14601150" y="1145314"/>
                <a:ext cx="155966" cy="116816"/>
              </a:xfrm>
              <a:prstGeom prst="roundRect">
                <a:avLst>
                  <a:gd name="adj" fmla="val 16667"/>
                </a:avLst>
              </a:prstGeom>
              <a:solidFill>
                <a:schemeClr val="lt1"/>
              </a:solidFill>
              <a:ln w="19050" cap="flat" cmpd="sng">
                <a:solidFill>
                  <a:srgbClr val="8AADD0"/>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cxnSp>
            <p:nvCxnSpPr>
              <p:cNvPr id="143" name="Google Shape;143;p12"/>
              <p:cNvCxnSpPr/>
              <p:nvPr/>
            </p:nvCxnSpPr>
            <p:spPr>
              <a:xfrm>
                <a:off x="14637490" y="1308665"/>
                <a:ext cx="83286" cy="0"/>
              </a:xfrm>
              <a:prstGeom prst="straightConnector1">
                <a:avLst/>
              </a:prstGeom>
              <a:solidFill>
                <a:schemeClr val="lt1"/>
              </a:solidFill>
              <a:ln w="19050" cap="flat" cmpd="sng">
                <a:solidFill>
                  <a:srgbClr val="8AADD0"/>
                </a:solidFill>
                <a:prstDash val="solid"/>
                <a:miter lim="800000"/>
                <a:headEnd type="none" w="sm" len="sm"/>
                <a:tailEnd type="none" w="sm" len="sm"/>
              </a:ln>
            </p:spPr>
          </p:cxnSp>
          <p:cxnSp>
            <p:nvCxnSpPr>
              <p:cNvPr id="144" name="Google Shape;144;p12"/>
              <p:cNvCxnSpPr>
                <a:stCxn id="142" idx="2"/>
              </p:cNvCxnSpPr>
              <p:nvPr/>
            </p:nvCxnSpPr>
            <p:spPr>
              <a:xfrm flipH="1">
                <a:off x="14678833" y="1262130"/>
                <a:ext cx="300" cy="43500"/>
              </a:xfrm>
              <a:prstGeom prst="straightConnector1">
                <a:avLst/>
              </a:prstGeom>
              <a:solidFill>
                <a:schemeClr val="lt1"/>
              </a:solidFill>
              <a:ln w="19050" cap="flat" cmpd="sng">
                <a:solidFill>
                  <a:srgbClr val="8AADD0"/>
                </a:solidFill>
                <a:prstDash val="solid"/>
                <a:miter lim="800000"/>
                <a:headEnd type="none" w="sm" len="sm"/>
                <a:tailEnd type="none" w="sm" len="sm"/>
              </a:ln>
            </p:spPr>
          </p:cxnSp>
        </p:grpSp>
        <p:sp>
          <p:nvSpPr>
            <p:cNvPr id="145" name="Google Shape;145;p12"/>
            <p:cNvSpPr/>
            <p:nvPr/>
          </p:nvSpPr>
          <p:spPr>
            <a:xfrm>
              <a:off x="-3603587" y="172970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46" name="Google Shape;146;p12"/>
            <p:cNvSpPr/>
            <p:nvPr/>
          </p:nvSpPr>
          <p:spPr>
            <a:xfrm>
              <a:off x="-3319415" y="1729710"/>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Selecteer de gewenste afbeelding</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en klik op </a:t>
              </a:r>
              <a:r>
                <a:rPr lang="nl-NL" sz="1200" b="1" i="0" u="none" strike="noStrike" cap="none">
                  <a:solidFill>
                    <a:srgbClr val="000000"/>
                  </a:solidFill>
                  <a:latin typeface="Calibri"/>
                  <a:ea typeface="Calibri"/>
                  <a:cs typeface="Calibri"/>
                  <a:sym typeface="Calibri"/>
                </a:rPr>
                <a:t>‘Invoegen’</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47" name="Google Shape;147;p12"/>
            <p:cNvGrpSpPr/>
            <p:nvPr/>
          </p:nvGrpSpPr>
          <p:grpSpPr>
            <a:xfrm>
              <a:off x="-3311319" y="2164285"/>
              <a:ext cx="825500" cy="209550"/>
              <a:chOff x="13504624" y="2482850"/>
              <a:chExt cx="825500" cy="209550"/>
            </a:xfrm>
          </p:grpSpPr>
          <p:sp>
            <p:nvSpPr>
              <p:cNvPr id="148" name="Google Shape;148;p12"/>
              <p:cNvSpPr/>
              <p:nvPr/>
            </p:nvSpPr>
            <p:spPr>
              <a:xfrm>
                <a:off x="13504624" y="2482850"/>
                <a:ext cx="825500" cy="209550"/>
              </a:xfrm>
              <a:prstGeom prst="rect">
                <a:avLst/>
              </a:prstGeom>
              <a:solidFill>
                <a:srgbClr val="E5F1FB"/>
              </a:solidFill>
              <a:ln w="12700" cap="flat" cmpd="sng">
                <a:solidFill>
                  <a:srgbClr val="0B7ED9"/>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Invoegen</a:t>
                </a:r>
                <a:endParaRPr sz="1400" b="0" i="0" u="none" strike="noStrike" cap="none">
                  <a:solidFill>
                    <a:srgbClr val="000000"/>
                  </a:solidFill>
                  <a:latin typeface="Arial"/>
                  <a:ea typeface="Arial"/>
                  <a:cs typeface="Arial"/>
                  <a:sym typeface="Arial"/>
                </a:endParaRPr>
              </a:p>
            </p:txBody>
          </p:sp>
          <p:cxnSp>
            <p:nvCxnSpPr>
              <p:cNvPr id="149" name="Google Shape;149;p12"/>
              <p:cNvCxnSpPr/>
              <p:nvPr/>
            </p:nvCxnSpPr>
            <p:spPr>
              <a:xfrm>
                <a:off x="14155269" y="2515250"/>
                <a:ext cx="0" cy="142717"/>
              </a:xfrm>
              <a:prstGeom prst="straightConnector1">
                <a:avLst/>
              </a:prstGeom>
              <a:noFill/>
              <a:ln w="9525" cap="flat" cmpd="sng">
                <a:solidFill>
                  <a:srgbClr val="44546A"/>
                </a:solidFill>
                <a:prstDash val="solid"/>
                <a:round/>
                <a:headEnd type="none" w="sm" len="sm"/>
                <a:tailEnd type="none" w="sm" len="sm"/>
              </a:ln>
            </p:spPr>
          </p:cxnSp>
          <p:sp>
            <p:nvSpPr>
              <p:cNvPr id="150" name="Google Shape;150;p12"/>
              <p:cNvSpPr/>
              <p:nvPr/>
            </p:nvSpPr>
            <p:spPr>
              <a:xfrm rot="10800000">
                <a:off x="14196089" y="2566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211F26"/>
                  </a:solidFill>
                  <a:latin typeface="Calibri"/>
                  <a:ea typeface="Calibri"/>
                  <a:cs typeface="Calibri"/>
                  <a:sym typeface="Calibri"/>
                </a:endParaRPr>
              </a:p>
            </p:txBody>
          </p:sp>
        </p:grpSp>
        <p:sp>
          <p:nvSpPr>
            <p:cNvPr id="151" name="Google Shape;151;p12"/>
            <p:cNvSpPr/>
            <p:nvPr/>
          </p:nvSpPr>
          <p:spPr>
            <a:xfrm>
              <a:off x="-3603587" y="255335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52" name="Google Shape;152;p12"/>
            <p:cNvSpPr/>
            <p:nvPr/>
          </p:nvSpPr>
          <p:spPr>
            <a:xfrm>
              <a:off x="-3319415" y="2553360"/>
              <a:ext cx="2944682"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Om de afbeelding te schalen of bij te snijden, ga naar de tab </a:t>
              </a:r>
              <a:r>
                <a:rPr lang="nl-NL" sz="1200" b="1" i="0" u="none" strike="noStrike" cap="none">
                  <a:solidFill>
                    <a:srgbClr val="000000"/>
                  </a:solidFill>
                  <a:latin typeface="Calibri"/>
                  <a:ea typeface="Calibri"/>
                  <a:cs typeface="Calibri"/>
                  <a:sym typeface="Calibri"/>
                </a:rPr>
                <a:t>‘Hulpmiddelen voor afbeeldingen - Opmaak’</a:t>
              </a:r>
              <a:r>
                <a:rPr lang="nl-NL" sz="1200" b="0" i="0" u="none" strike="noStrike" cap="none">
                  <a:solidFill>
                    <a:srgbClr val="000000"/>
                  </a:solidFill>
                  <a:latin typeface="Calibri"/>
                  <a:ea typeface="Calibri"/>
                  <a:cs typeface="Calibri"/>
                  <a:sym typeface="Calibri"/>
                </a:rPr>
                <a:t> en klik op de knop </a:t>
              </a:r>
              <a:r>
                <a:rPr lang="nl-NL" sz="1200" b="1" i="0" u="none" strike="noStrike" cap="none">
                  <a:solidFill>
                    <a:srgbClr val="000000"/>
                  </a:solidFill>
                  <a:latin typeface="Calibri"/>
                  <a:ea typeface="Calibri"/>
                  <a:cs typeface="Calibri"/>
                  <a:sym typeface="Calibri"/>
                </a:rPr>
                <a:t>‘Bijsnijden’</a:t>
              </a:r>
              <a:r>
                <a:rPr lang="nl-NL" sz="1200" b="0" i="0" u="none" strike="noStrike" cap="none">
                  <a:solidFill>
                    <a:srgbClr val="000000"/>
                  </a:solidFill>
                  <a:latin typeface="Calibri"/>
                  <a:ea typeface="Calibri"/>
                  <a:cs typeface="Calibri"/>
                  <a:sym typeface="Calibri"/>
                </a:rPr>
                <a:t>. Schaal met de bolletjes de afbeelding en met de hoekjes het afbeeldingskader.</a:t>
              </a:r>
              <a:endParaRPr sz="1400" b="0" i="0" u="none" strike="noStrike" cap="none">
                <a:solidFill>
                  <a:srgbClr val="000000"/>
                </a:solidFill>
                <a:latin typeface="Arial"/>
                <a:ea typeface="Arial"/>
                <a:cs typeface="Arial"/>
                <a:sym typeface="Arial"/>
              </a:endParaRPr>
            </a:p>
          </p:txBody>
        </p:sp>
        <p:grpSp>
          <p:nvGrpSpPr>
            <p:cNvPr id="153" name="Google Shape;153;p12"/>
            <p:cNvGrpSpPr/>
            <p:nvPr/>
          </p:nvGrpSpPr>
          <p:grpSpPr>
            <a:xfrm>
              <a:off x="-3408294" y="3643742"/>
              <a:ext cx="622283" cy="612920"/>
              <a:chOff x="12617641" y="3403239"/>
              <a:chExt cx="752963" cy="741634"/>
            </a:xfrm>
          </p:grpSpPr>
          <p:grpSp>
            <p:nvGrpSpPr>
              <p:cNvPr id="154" name="Google Shape;154;p12"/>
              <p:cNvGrpSpPr/>
              <p:nvPr/>
            </p:nvGrpSpPr>
            <p:grpSpPr>
              <a:xfrm>
                <a:off x="12771530" y="3403239"/>
                <a:ext cx="467176" cy="448491"/>
                <a:chOff x="12782157" y="3403239"/>
                <a:chExt cx="467176" cy="448491"/>
              </a:xfrm>
            </p:grpSpPr>
            <p:grpSp>
              <p:nvGrpSpPr>
                <p:cNvPr id="155" name="Google Shape;155;p12"/>
                <p:cNvGrpSpPr/>
                <p:nvPr/>
              </p:nvGrpSpPr>
              <p:grpSpPr>
                <a:xfrm>
                  <a:off x="12782157" y="3403239"/>
                  <a:ext cx="412976" cy="396132"/>
                  <a:chOff x="13554906" y="3320109"/>
                  <a:chExt cx="443917" cy="425811"/>
                </a:xfrm>
              </p:grpSpPr>
              <p:grpSp>
                <p:nvGrpSpPr>
                  <p:cNvPr id="156" name="Google Shape;156;p12"/>
                  <p:cNvGrpSpPr/>
                  <p:nvPr/>
                </p:nvGrpSpPr>
                <p:grpSpPr>
                  <a:xfrm>
                    <a:off x="13554906" y="3320109"/>
                    <a:ext cx="443917" cy="425811"/>
                    <a:chOff x="12909684" y="1276143"/>
                    <a:chExt cx="443917" cy="425811"/>
                  </a:xfrm>
                </p:grpSpPr>
                <p:sp>
                  <p:nvSpPr>
                    <p:cNvPr id="157" name="Google Shape;157;p12"/>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58" name="Google Shape;158;p12"/>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59" name="Google Shape;159;p12"/>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pic>
                <p:nvPicPr>
                  <p:cNvPr id="160" name="Google Shape;160;p12"/>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161" name="Google Shape;161;p12"/>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162" name="Google Shape;162;p12"/>
                <p:cNvGrpSpPr/>
                <p:nvPr/>
              </p:nvGrpSpPr>
              <p:grpSpPr>
                <a:xfrm>
                  <a:off x="13103513" y="3705268"/>
                  <a:ext cx="145820" cy="146462"/>
                  <a:chOff x="13096169" y="3602278"/>
                  <a:chExt cx="145820" cy="146462"/>
                </a:xfrm>
              </p:grpSpPr>
              <p:sp>
                <p:nvSpPr>
                  <p:cNvPr id="163" name="Google Shape;163;p12"/>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164" name="Google Shape;164;p12"/>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65" name="Google Shape;165;p12"/>
                <p:cNvGrpSpPr/>
                <p:nvPr/>
              </p:nvGrpSpPr>
              <p:grpSpPr>
                <a:xfrm rot="10800000">
                  <a:off x="13061402" y="3665637"/>
                  <a:ext cx="145820" cy="146462"/>
                  <a:chOff x="13096169" y="3602278"/>
                  <a:chExt cx="145820" cy="146462"/>
                </a:xfrm>
              </p:grpSpPr>
              <p:sp>
                <p:nvSpPr>
                  <p:cNvPr id="166" name="Google Shape;166;p12"/>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167" name="Google Shape;167;p12"/>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sp>
            <p:nvSpPr>
              <p:cNvPr id="168" name="Google Shape;168;p12"/>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Bijsnijden</a:t>
                </a:r>
                <a:endParaRPr sz="1400" b="0" i="0" u="none" strike="noStrike" cap="none">
                  <a:solidFill>
                    <a:srgbClr val="000000"/>
                  </a:solidFill>
                  <a:latin typeface="Arial"/>
                  <a:ea typeface="Arial"/>
                  <a:cs typeface="Arial"/>
                  <a:sym typeface="Arial"/>
                </a:endParaRPr>
              </a:p>
            </p:txBody>
          </p:sp>
          <p:sp>
            <p:nvSpPr>
              <p:cNvPr id="169" name="Google Shape;169;p12"/>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70" name="Google Shape;170;p12"/>
            <p:cNvGrpSpPr/>
            <p:nvPr/>
          </p:nvGrpSpPr>
          <p:grpSpPr>
            <a:xfrm>
              <a:off x="-376736" y="4271597"/>
              <a:ext cx="283685" cy="283685"/>
              <a:chOff x="-510741" y="5913713"/>
              <a:chExt cx="267555" cy="267555"/>
            </a:xfrm>
          </p:grpSpPr>
          <p:sp>
            <p:nvSpPr>
              <p:cNvPr id="171" name="Google Shape;171;p12"/>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72" name="Google Shape;172;p12"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250"/>
                                        <p:tgtEl>
                                          <p:spTgt spid="128"/>
                                        </p:tgtEl>
                                      </p:cBhvr>
                                    </p:animEffect>
                                  </p:childTnLst>
                                </p:cTn>
                              </p:par>
                              <p:par>
                                <p:cTn id="8" presetID="10" presetClass="entr" presetSubtype="0" fill="hold" nodeType="withEffect">
                                  <p:stCondLst>
                                    <p:cond delay="25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25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kst + afbeelding 2x">
  <p:cSld name="Tekst + afbeelding 2x">
    <p:spTree>
      <p:nvGrpSpPr>
        <p:cNvPr id="1" name="Shape 173"/>
        <p:cNvGrpSpPr/>
        <p:nvPr/>
      </p:nvGrpSpPr>
      <p:grpSpPr>
        <a:xfrm>
          <a:off x="0" y="0"/>
          <a:ext cx="0" cy="0"/>
          <a:chOff x="0" y="0"/>
          <a:chExt cx="0" cy="0"/>
        </a:xfrm>
      </p:grpSpPr>
      <p:sp>
        <p:nvSpPr>
          <p:cNvPr id="174" name="Google Shape;174;p14"/>
          <p:cNvSpPr txBox="1">
            <a:spLocks noGrp="1"/>
          </p:cNvSpPr>
          <p:nvPr>
            <p:ph type="body" idx="1"/>
          </p:nvPr>
        </p:nvSpPr>
        <p:spPr>
          <a:xfrm>
            <a:off x="615949" y="4535814"/>
            <a:ext cx="10952164" cy="1700586"/>
          </a:xfrm>
          <a:prstGeom prst="rect">
            <a:avLst/>
          </a:prstGeom>
          <a:solidFill>
            <a:schemeClr val="accent1"/>
          </a:solidFill>
          <a:ln>
            <a:noFill/>
          </a:ln>
        </p:spPr>
        <p:txBody>
          <a:bodyPr spcFirstLastPara="1" wrap="square" lIns="360000" tIns="180000" rIns="288000" bIns="0" anchor="t" anchorCtr="0">
            <a:noAutofit/>
          </a:bodyPr>
          <a:lstStyle>
            <a:lvl1pPr marL="457200" lvl="0" indent="-2286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marL="914400" lvl="1" indent="-228600" algn="ctr">
              <a:lnSpc>
                <a:spcPct val="90000"/>
              </a:lnSpc>
              <a:spcBef>
                <a:spcPts val="600"/>
              </a:spcBef>
              <a:spcAft>
                <a:spcPts val="0"/>
              </a:spcAft>
              <a:buSzPts val="3200"/>
              <a:buFont typeface="Arial"/>
              <a:buNone/>
              <a:defRPr sz="3200">
                <a:latin typeface="Arial"/>
                <a:ea typeface="Arial"/>
                <a:cs typeface="Arial"/>
                <a:sym typeface="Arial"/>
              </a:defRPr>
            </a:lvl2pPr>
            <a:lvl3pPr marL="1371600" lvl="2" indent="-228600" algn="ctr">
              <a:lnSpc>
                <a:spcPct val="90000"/>
              </a:lnSpc>
              <a:spcBef>
                <a:spcPts val="600"/>
              </a:spcBef>
              <a:spcAft>
                <a:spcPts val="0"/>
              </a:spcAft>
              <a:buSzPts val="2800"/>
              <a:buFont typeface="Arial"/>
              <a:buNone/>
              <a:defRPr sz="2800">
                <a:latin typeface="Arial"/>
                <a:ea typeface="Arial"/>
                <a:cs typeface="Arial"/>
                <a:sym typeface="Arial"/>
              </a:defRPr>
            </a:lvl3pPr>
            <a:lvl4pPr marL="1828800" lvl="3" indent="-2286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marL="2286000" lvl="4" indent="-2286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175" name="Google Shape;175;p14"/>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14"/>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14"/>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8" name="Google Shape;178;p14"/>
          <p:cNvGrpSpPr/>
          <p:nvPr/>
        </p:nvGrpSpPr>
        <p:grpSpPr>
          <a:xfrm>
            <a:off x="-3786437" y="0"/>
            <a:ext cx="3693386" cy="5270646"/>
            <a:chOff x="-3786437" y="0"/>
            <a:chExt cx="3693386" cy="5270646"/>
          </a:xfrm>
        </p:grpSpPr>
        <p:sp>
          <p:nvSpPr>
            <p:cNvPr id="179" name="Google Shape;179;p14"/>
            <p:cNvSpPr/>
            <p:nvPr/>
          </p:nvSpPr>
          <p:spPr>
            <a:xfrm>
              <a:off x="-3786437" y="4442646"/>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sp>
          <p:nvSpPr>
            <p:cNvPr id="180" name="Google Shape;180;p14"/>
            <p:cNvSpPr/>
            <p:nvPr/>
          </p:nvSpPr>
          <p:spPr>
            <a:xfrm>
              <a:off x="-3786165" y="0"/>
              <a:ext cx="3593091" cy="444079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AFBEELDING INVOEGEN/OPMAKEN</a:t>
              </a:r>
              <a:endParaRPr sz="1400" b="0" i="0" u="none" strike="noStrike" cap="none">
                <a:solidFill>
                  <a:srgbClr val="000000"/>
                </a:solidFill>
                <a:latin typeface="Arial"/>
                <a:ea typeface="Arial"/>
                <a:cs typeface="Arial"/>
                <a:sym typeface="Arial"/>
              </a:endParaRPr>
            </a:p>
          </p:txBody>
        </p:sp>
        <p:sp>
          <p:nvSpPr>
            <p:cNvPr id="181" name="Google Shape;181;p14"/>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82" name="Google Shape;182;p14"/>
            <p:cNvSpPr/>
            <p:nvPr/>
          </p:nvSpPr>
          <p:spPr>
            <a:xfrm>
              <a:off x="-3319415" y="465324"/>
              <a:ext cx="2944682"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Wanneer nodig, verwijder de bestaande afbeelding d.m.v. de </a:t>
              </a:r>
              <a:r>
                <a:rPr lang="nl-NL" sz="1200" b="1" i="0" u="none" strike="noStrike" cap="none">
                  <a:solidFill>
                    <a:srgbClr val="000000"/>
                  </a:solidFill>
                  <a:latin typeface="Calibri"/>
                  <a:ea typeface="Calibri"/>
                  <a:cs typeface="Calibri"/>
                  <a:sym typeface="Calibri"/>
                </a:rPr>
                <a:t>‘Backspace toets’</a:t>
              </a:r>
              <a:r>
                <a:rPr lang="nl-NL" sz="1200" b="0" i="0" u="none" strike="noStrike" cap="none">
                  <a:solidFill>
                    <a:srgbClr val="000000"/>
                  </a:solidFill>
                  <a:latin typeface="Calibri"/>
                  <a:ea typeface="Calibri"/>
                  <a:cs typeface="Calibri"/>
                  <a:sym typeface="Calibri"/>
                </a:rPr>
                <a:t>. Klik op het pictogram om een nieuwe afbeelding in te voegen </a:t>
              </a:r>
              <a:r>
                <a:rPr lang="nl-NL" sz="1200" b="0" i="1" u="none" strike="noStrike" cap="none">
                  <a:solidFill>
                    <a:srgbClr val="000000"/>
                  </a:solidFill>
                  <a:latin typeface="Calibri"/>
                  <a:ea typeface="Calibri"/>
                  <a:cs typeface="Calibri"/>
                  <a:sym typeface="Calibri"/>
                </a:rPr>
                <a:t>(zie onderstaand voorbeeld)</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83" name="Google Shape;183;p14"/>
            <p:cNvGrpSpPr/>
            <p:nvPr/>
          </p:nvGrpSpPr>
          <p:grpSpPr>
            <a:xfrm>
              <a:off x="-3316179" y="1231351"/>
              <a:ext cx="294789" cy="346676"/>
              <a:chOff x="14466489" y="1001522"/>
              <a:chExt cx="290627" cy="341782"/>
            </a:xfrm>
          </p:grpSpPr>
          <p:sp>
            <p:nvSpPr>
              <p:cNvPr id="184" name="Google Shape;184;p14"/>
              <p:cNvSpPr/>
              <p:nvPr/>
            </p:nvSpPr>
            <p:spPr>
              <a:xfrm>
                <a:off x="14466489" y="1001522"/>
                <a:ext cx="257935" cy="254168"/>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85" name="Google Shape;185;p14"/>
              <p:cNvSpPr/>
              <p:nvPr/>
            </p:nvSpPr>
            <p:spPr>
              <a:xfrm>
                <a:off x="14623626" y="1033630"/>
                <a:ext cx="71169" cy="71169"/>
              </a:xfrm>
              <a:prstGeom prst="ellipse">
                <a:avLst/>
              </a:prstGeom>
              <a:solidFill>
                <a:srgbClr val="F1D8A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186" name="Google Shape;186;p14"/>
              <p:cNvSpPr/>
              <p:nvPr/>
            </p:nvSpPr>
            <p:spPr>
              <a:xfrm rot="2700000">
                <a:off x="14498877" y="1157846"/>
                <a:ext cx="168558" cy="147459"/>
              </a:xfrm>
              <a:custGeom>
                <a:avLst/>
                <a:gdLst/>
                <a:ahLst/>
                <a:cxnLst/>
                <a:rect l="l" t="t" r="r" b="b"/>
                <a:pathLst>
                  <a:path w="168558" h="147459" extrusionOk="0">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187" name="Google Shape;187;p14"/>
              <p:cNvSpPr/>
              <p:nvPr/>
            </p:nvSpPr>
            <p:spPr>
              <a:xfrm>
                <a:off x="14601150" y="1145314"/>
                <a:ext cx="155966" cy="116816"/>
              </a:xfrm>
              <a:prstGeom prst="roundRect">
                <a:avLst>
                  <a:gd name="adj" fmla="val 16667"/>
                </a:avLst>
              </a:prstGeom>
              <a:solidFill>
                <a:schemeClr val="lt1"/>
              </a:solidFill>
              <a:ln w="19050" cap="flat" cmpd="sng">
                <a:solidFill>
                  <a:srgbClr val="8AADD0"/>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cxnSp>
            <p:nvCxnSpPr>
              <p:cNvPr id="188" name="Google Shape;188;p14"/>
              <p:cNvCxnSpPr/>
              <p:nvPr/>
            </p:nvCxnSpPr>
            <p:spPr>
              <a:xfrm>
                <a:off x="14637490" y="1308665"/>
                <a:ext cx="83286" cy="0"/>
              </a:xfrm>
              <a:prstGeom prst="straightConnector1">
                <a:avLst/>
              </a:prstGeom>
              <a:solidFill>
                <a:schemeClr val="lt1"/>
              </a:solidFill>
              <a:ln w="19050" cap="flat" cmpd="sng">
                <a:solidFill>
                  <a:srgbClr val="8AADD0"/>
                </a:solidFill>
                <a:prstDash val="solid"/>
                <a:miter lim="800000"/>
                <a:headEnd type="none" w="sm" len="sm"/>
                <a:tailEnd type="none" w="sm" len="sm"/>
              </a:ln>
            </p:spPr>
          </p:cxnSp>
          <p:cxnSp>
            <p:nvCxnSpPr>
              <p:cNvPr id="189" name="Google Shape;189;p14"/>
              <p:cNvCxnSpPr>
                <a:stCxn id="187" idx="2"/>
              </p:cNvCxnSpPr>
              <p:nvPr/>
            </p:nvCxnSpPr>
            <p:spPr>
              <a:xfrm flipH="1">
                <a:off x="14678833" y="1262130"/>
                <a:ext cx="300" cy="43500"/>
              </a:xfrm>
              <a:prstGeom prst="straightConnector1">
                <a:avLst/>
              </a:prstGeom>
              <a:solidFill>
                <a:schemeClr val="lt1"/>
              </a:solidFill>
              <a:ln w="19050" cap="flat" cmpd="sng">
                <a:solidFill>
                  <a:srgbClr val="8AADD0"/>
                </a:solidFill>
                <a:prstDash val="solid"/>
                <a:miter lim="800000"/>
                <a:headEnd type="none" w="sm" len="sm"/>
                <a:tailEnd type="none" w="sm" len="sm"/>
              </a:ln>
            </p:spPr>
          </p:cxnSp>
        </p:grpSp>
        <p:sp>
          <p:nvSpPr>
            <p:cNvPr id="190" name="Google Shape;190;p14"/>
            <p:cNvSpPr/>
            <p:nvPr/>
          </p:nvSpPr>
          <p:spPr>
            <a:xfrm>
              <a:off x="-3603587" y="172970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91" name="Google Shape;191;p14"/>
            <p:cNvSpPr/>
            <p:nvPr/>
          </p:nvSpPr>
          <p:spPr>
            <a:xfrm>
              <a:off x="-3319415" y="1729710"/>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Selecteer de gewenste afbeelding</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en klik op </a:t>
              </a:r>
              <a:r>
                <a:rPr lang="nl-NL" sz="1200" b="1" i="0" u="none" strike="noStrike" cap="none">
                  <a:solidFill>
                    <a:srgbClr val="000000"/>
                  </a:solidFill>
                  <a:latin typeface="Calibri"/>
                  <a:ea typeface="Calibri"/>
                  <a:cs typeface="Calibri"/>
                  <a:sym typeface="Calibri"/>
                </a:rPr>
                <a:t>‘Invoegen’</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92" name="Google Shape;192;p14"/>
            <p:cNvGrpSpPr/>
            <p:nvPr/>
          </p:nvGrpSpPr>
          <p:grpSpPr>
            <a:xfrm>
              <a:off x="-3311319" y="2164285"/>
              <a:ext cx="825500" cy="209550"/>
              <a:chOff x="13504624" y="2482850"/>
              <a:chExt cx="825500" cy="209550"/>
            </a:xfrm>
          </p:grpSpPr>
          <p:sp>
            <p:nvSpPr>
              <p:cNvPr id="193" name="Google Shape;193;p14"/>
              <p:cNvSpPr/>
              <p:nvPr/>
            </p:nvSpPr>
            <p:spPr>
              <a:xfrm>
                <a:off x="13504624" y="2482850"/>
                <a:ext cx="825500" cy="209550"/>
              </a:xfrm>
              <a:prstGeom prst="rect">
                <a:avLst/>
              </a:prstGeom>
              <a:solidFill>
                <a:srgbClr val="E5F1FB"/>
              </a:solidFill>
              <a:ln w="12700" cap="flat" cmpd="sng">
                <a:solidFill>
                  <a:srgbClr val="0B7ED9"/>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Invoegen</a:t>
                </a:r>
                <a:endParaRPr sz="1400" b="0" i="0" u="none" strike="noStrike" cap="none">
                  <a:solidFill>
                    <a:srgbClr val="000000"/>
                  </a:solidFill>
                  <a:latin typeface="Arial"/>
                  <a:ea typeface="Arial"/>
                  <a:cs typeface="Arial"/>
                  <a:sym typeface="Arial"/>
                </a:endParaRPr>
              </a:p>
            </p:txBody>
          </p:sp>
          <p:cxnSp>
            <p:nvCxnSpPr>
              <p:cNvPr id="194" name="Google Shape;194;p14"/>
              <p:cNvCxnSpPr/>
              <p:nvPr/>
            </p:nvCxnSpPr>
            <p:spPr>
              <a:xfrm>
                <a:off x="14155269" y="2515250"/>
                <a:ext cx="0" cy="142717"/>
              </a:xfrm>
              <a:prstGeom prst="straightConnector1">
                <a:avLst/>
              </a:prstGeom>
              <a:noFill/>
              <a:ln w="9525" cap="flat" cmpd="sng">
                <a:solidFill>
                  <a:srgbClr val="44546A"/>
                </a:solidFill>
                <a:prstDash val="solid"/>
                <a:round/>
                <a:headEnd type="none" w="sm" len="sm"/>
                <a:tailEnd type="none" w="sm" len="sm"/>
              </a:ln>
            </p:spPr>
          </p:cxnSp>
          <p:sp>
            <p:nvSpPr>
              <p:cNvPr id="195" name="Google Shape;195;p14"/>
              <p:cNvSpPr/>
              <p:nvPr/>
            </p:nvSpPr>
            <p:spPr>
              <a:xfrm rot="10800000">
                <a:off x="14196089" y="2566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211F26"/>
                  </a:solidFill>
                  <a:latin typeface="Calibri"/>
                  <a:ea typeface="Calibri"/>
                  <a:cs typeface="Calibri"/>
                  <a:sym typeface="Calibri"/>
                </a:endParaRPr>
              </a:p>
            </p:txBody>
          </p:sp>
        </p:grpSp>
        <p:sp>
          <p:nvSpPr>
            <p:cNvPr id="196" name="Google Shape;196;p14"/>
            <p:cNvSpPr/>
            <p:nvPr/>
          </p:nvSpPr>
          <p:spPr>
            <a:xfrm>
              <a:off x="-3603587" y="255335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97" name="Google Shape;197;p14"/>
            <p:cNvSpPr/>
            <p:nvPr/>
          </p:nvSpPr>
          <p:spPr>
            <a:xfrm>
              <a:off x="-3319415" y="2553360"/>
              <a:ext cx="2944682"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Om de afbeelding te schalen of bij te snijden, ga naar de tab </a:t>
              </a:r>
              <a:r>
                <a:rPr lang="nl-NL" sz="1200" b="1" i="0" u="none" strike="noStrike" cap="none">
                  <a:solidFill>
                    <a:srgbClr val="000000"/>
                  </a:solidFill>
                  <a:latin typeface="Calibri"/>
                  <a:ea typeface="Calibri"/>
                  <a:cs typeface="Calibri"/>
                  <a:sym typeface="Calibri"/>
                </a:rPr>
                <a:t>‘Hulpmiddelen voor afbeeldingen - Opmaak’</a:t>
              </a:r>
              <a:r>
                <a:rPr lang="nl-NL" sz="1200" b="0" i="0" u="none" strike="noStrike" cap="none">
                  <a:solidFill>
                    <a:srgbClr val="000000"/>
                  </a:solidFill>
                  <a:latin typeface="Calibri"/>
                  <a:ea typeface="Calibri"/>
                  <a:cs typeface="Calibri"/>
                  <a:sym typeface="Calibri"/>
                </a:rPr>
                <a:t> en klik op de knop </a:t>
              </a:r>
              <a:r>
                <a:rPr lang="nl-NL" sz="1200" b="1" i="0" u="none" strike="noStrike" cap="none">
                  <a:solidFill>
                    <a:srgbClr val="000000"/>
                  </a:solidFill>
                  <a:latin typeface="Calibri"/>
                  <a:ea typeface="Calibri"/>
                  <a:cs typeface="Calibri"/>
                  <a:sym typeface="Calibri"/>
                </a:rPr>
                <a:t>‘Bijsnijden’</a:t>
              </a:r>
              <a:r>
                <a:rPr lang="nl-NL" sz="1200" b="0" i="0" u="none" strike="noStrike" cap="none">
                  <a:solidFill>
                    <a:srgbClr val="000000"/>
                  </a:solidFill>
                  <a:latin typeface="Calibri"/>
                  <a:ea typeface="Calibri"/>
                  <a:cs typeface="Calibri"/>
                  <a:sym typeface="Calibri"/>
                </a:rPr>
                <a:t>. Schaal met de bolletjes de afbeelding en met de hoekjes het afbeeldingskader.</a:t>
              </a:r>
              <a:endParaRPr sz="1400" b="0" i="0" u="none" strike="noStrike" cap="none">
                <a:solidFill>
                  <a:srgbClr val="000000"/>
                </a:solidFill>
                <a:latin typeface="Arial"/>
                <a:ea typeface="Arial"/>
                <a:cs typeface="Arial"/>
                <a:sym typeface="Arial"/>
              </a:endParaRPr>
            </a:p>
          </p:txBody>
        </p:sp>
        <p:grpSp>
          <p:nvGrpSpPr>
            <p:cNvPr id="198" name="Google Shape;198;p14"/>
            <p:cNvGrpSpPr/>
            <p:nvPr/>
          </p:nvGrpSpPr>
          <p:grpSpPr>
            <a:xfrm>
              <a:off x="-3408294" y="3643742"/>
              <a:ext cx="622283" cy="612920"/>
              <a:chOff x="12617641" y="3403239"/>
              <a:chExt cx="752963" cy="741634"/>
            </a:xfrm>
          </p:grpSpPr>
          <p:grpSp>
            <p:nvGrpSpPr>
              <p:cNvPr id="199" name="Google Shape;199;p14"/>
              <p:cNvGrpSpPr/>
              <p:nvPr/>
            </p:nvGrpSpPr>
            <p:grpSpPr>
              <a:xfrm>
                <a:off x="12771530" y="3403239"/>
                <a:ext cx="467176" cy="448491"/>
                <a:chOff x="12782157" y="3403239"/>
                <a:chExt cx="467176" cy="448491"/>
              </a:xfrm>
            </p:grpSpPr>
            <p:grpSp>
              <p:nvGrpSpPr>
                <p:cNvPr id="200" name="Google Shape;200;p14"/>
                <p:cNvGrpSpPr/>
                <p:nvPr/>
              </p:nvGrpSpPr>
              <p:grpSpPr>
                <a:xfrm>
                  <a:off x="12782157" y="3403239"/>
                  <a:ext cx="412976" cy="396132"/>
                  <a:chOff x="13554906" y="3320109"/>
                  <a:chExt cx="443917" cy="425811"/>
                </a:xfrm>
              </p:grpSpPr>
              <p:grpSp>
                <p:nvGrpSpPr>
                  <p:cNvPr id="201" name="Google Shape;201;p14"/>
                  <p:cNvGrpSpPr/>
                  <p:nvPr/>
                </p:nvGrpSpPr>
                <p:grpSpPr>
                  <a:xfrm>
                    <a:off x="13554906" y="3320109"/>
                    <a:ext cx="443917" cy="425811"/>
                    <a:chOff x="12909684" y="1276143"/>
                    <a:chExt cx="443917" cy="425811"/>
                  </a:xfrm>
                </p:grpSpPr>
                <p:sp>
                  <p:nvSpPr>
                    <p:cNvPr id="202" name="Google Shape;202;p14"/>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203" name="Google Shape;203;p14"/>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204" name="Google Shape;204;p14"/>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pic>
                <p:nvPicPr>
                  <p:cNvPr id="205" name="Google Shape;205;p14"/>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206" name="Google Shape;206;p14"/>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207" name="Google Shape;207;p14"/>
                <p:cNvGrpSpPr/>
                <p:nvPr/>
              </p:nvGrpSpPr>
              <p:grpSpPr>
                <a:xfrm>
                  <a:off x="13103513" y="3705268"/>
                  <a:ext cx="145820" cy="146462"/>
                  <a:chOff x="13096169" y="3602278"/>
                  <a:chExt cx="145820" cy="146462"/>
                </a:xfrm>
              </p:grpSpPr>
              <p:sp>
                <p:nvSpPr>
                  <p:cNvPr id="208" name="Google Shape;208;p14"/>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209" name="Google Shape;209;p14"/>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210" name="Google Shape;210;p14"/>
                <p:cNvGrpSpPr/>
                <p:nvPr/>
              </p:nvGrpSpPr>
              <p:grpSpPr>
                <a:xfrm rot="10800000">
                  <a:off x="13061402" y="3665637"/>
                  <a:ext cx="145820" cy="146462"/>
                  <a:chOff x="13096169" y="3602278"/>
                  <a:chExt cx="145820" cy="146462"/>
                </a:xfrm>
              </p:grpSpPr>
              <p:sp>
                <p:nvSpPr>
                  <p:cNvPr id="211" name="Google Shape;211;p14"/>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212" name="Google Shape;212;p14"/>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sp>
            <p:nvSpPr>
              <p:cNvPr id="213" name="Google Shape;213;p14"/>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Bijsnijden</a:t>
                </a:r>
                <a:endParaRPr sz="1400" b="0" i="0" u="none" strike="noStrike" cap="none">
                  <a:solidFill>
                    <a:srgbClr val="000000"/>
                  </a:solidFill>
                  <a:latin typeface="Arial"/>
                  <a:ea typeface="Arial"/>
                  <a:cs typeface="Arial"/>
                  <a:sym typeface="Arial"/>
                </a:endParaRPr>
              </a:p>
            </p:txBody>
          </p:sp>
          <p:sp>
            <p:nvSpPr>
              <p:cNvPr id="214" name="Google Shape;214;p14"/>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215" name="Google Shape;215;p14"/>
            <p:cNvGrpSpPr/>
            <p:nvPr/>
          </p:nvGrpSpPr>
          <p:grpSpPr>
            <a:xfrm>
              <a:off x="-376736" y="4271597"/>
              <a:ext cx="283685" cy="283685"/>
              <a:chOff x="-510741" y="5913713"/>
              <a:chExt cx="267555" cy="267555"/>
            </a:xfrm>
          </p:grpSpPr>
          <p:sp>
            <p:nvSpPr>
              <p:cNvPr id="216" name="Google Shape;216;p14"/>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17" name="Google Shape;217;p14"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sp>
        <p:nvSpPr>
          <p:cNvPr id="218" name="Google Shape;218;p14"/>
          <p:cNvSpPr>
            <a:spLocks noGrp="1"/>
          </p:cNvSpPr>
          <p:nvPr>
            <p:ph type="pic" idx="2"/>
          </p:nvPr>
        </p:nvSpPr>
        <p:spPr>
          <a:xfrm>
            <a:off x="615949" y="609598"/>
            <a:ext cx="5386082" cy="3744000"/>
          </a:xfrm>
          <a:prstGeom prst="rect">
            <a:avLst/>
          </a:prstGeom>
          <a:solidFill>
            <a:srgbClr val="F2F2F2"/>
          </a:solidFill>
          <a:ln>
            <a:noFill/>
          </a:ln>
        </p:spPr>
      </p:sp>
      <p:sp>
        <p:nvSpPr>
          <p:cNvPr id="219" name="Google Shape;219;p14"/>
          <p:cNvSpPr>
            <a:spLocks noGrp="1"/>
          </p:cNvSpPr>
          <p:nvPr>
            <p:ph type="pic" idx="3"/>
          </p:nvPr>
        </p:nvSpPr>
        <p:spPr>
          <a:xfrm>
            <a:off x="6182031" y="609598"/>
            <a:ext cx="5386082" cy="3744000"/>
          </a:xfrm>
          <a:prstGeom prst="rect">
            <a:avLst/>
          </a:prstGeom>
          <a:solidFill>
            <a:srgbClr val="F2F2F2"/>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50"/>
                                        <p:tgtEl>
                                          <p:spTgt spid="218"/>
                                        </p:tgtEl>
                                      </p:cBhvr>
                                    </p:animEffect>
                                  </p:childTnLst>
                                </p:cTn>
                              </p:par>
                              <p:par>
                                <p:cTn id="8" presetID="10" presetClass="entr" presetSubtype="0" fill="hold" nodeType="withEffect">
                                  <p:stCondLst>
                                    <p:cond delay="250"/>
                                  </p:stCondLst>
                                  <p:childTnLst>
                                    <p:set>
                                      <p:cBhvr>
                                        <p:cTn id="9" dur="1" fill="hold">
                                          <p:stCondLst>
                                            <p:cond delay="0"/>
                                          </p:stCondLst>
                                        </p:cTn>
                                        <p:tgtEl>
                                          <p:spTgt spid="219"/>
                                        </p:tgtEl>
                                        <p:attrNameLst>
                                          <p:attrName>style.visibility</p:attrName>
                                        </p:attrNameLst>
                                      </p:cBhvr>
                                      <p:to>
                                        <p:strVal val="visible"/>
                                      </p:to>
                                    </p:set>
                                    <p:animEffect transition="in" filter="fade">
                                      <p:cBhvr>
                                        <p:cTn id="10" dur="250"/>
                                        <p:tgtEl>
                                          <p:spTgt spid="219"/>
                                        </p:tgtEl>
                                      </p:cBhvr>
                                    </p:animEffect>
                                  </p:childTnLst>
                                </p:cTn>
                              </p:par>
                            </p:childTnLst>
                          </p:cTn>
                        </p:par>
                        <p:par>
                          <p:cTn id="11" fill="hold">
                            <p:stCondLst>
                              <p:cond delay="250"/>
                            </p:stCondLst>
                            <p:childTnLst>
                              <p:par>
                                <p:cTn id="12" presetID="10" presetClass="entr" presetSubtype="0" fill="hold" nodeType="afterEffect">
                                  <p:stCondLst>
                                    <p:cond delay="500"/>
                                  </p:stCondLst>
                                  <p:childTnLst>
                                    <p:set>
                                      <p:cBhvr>
                                        <p:cTn id="13" dur="1" fill="hold">
                                          <p:stCondLst>
                                            <p:cond delay="0"/>
                                          </p:stCondLst>
                                        </p:cTn>
                                        <p:tgtEl>
                                          <p:spTgt spid="174"/>
                                        </p:tgtEl>
                                        <p:attrNameLst>
                                          <p:attrName>style.visibility</p:attrName>
                                        </p:attrNameLst>
                                      </p:cBhvr>
                                      <p:to>
                                        <p:strVal val="visible"/>
                                      </p:to>
                                    </p:set>
                                    <p:animEffect transition="in" filter="fade">
                                      <p:cBhvr>
                                        <p:cTn id="14" dur="25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 tekst">
  <p:cSld name="Titel + tekst">
    <p:spTree>
      <p:nvGrpSpPr>
        <p:cNvPr id="1" name="Shape 220"/>
        <p:cNvGrpSpPr/>
        <p:nvPr/>
      </p:nvGrpSpPr>
      <p:grpSpPr>
        <a:xfrm>
          <a:off x="0" y="0"/>
          <a:ext cx="0" cy="0"/>
          <a:chOff x="0" y="0"/>
          <a:chExt cx="0" cy="0"/>
        </a:xfrm>
      </p:grpSpPr>
      <p:sp>
        <p:nvSpPr>
          <p:cNvPr id="221" name="Google Shape;221;p10"/>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10"/>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0"/>
          <p:cNvSpPr txBox="1">
            <a:spLocks noGrp="1"/>
          </p:cNvSpPr>
          <p:nvPr>
            <p:ph type="body" idx="1"/>
          </p:nvPr>
        </p:nvSpPr>
        <p:spPr>
          <a:xfrm>
            <a:off x="615950" y="1605600"/>
            <a:ext cx="10952163" cy="464502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6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228600" algn="l">
              <a:lnSpc>
                <a:spcPct val="90000"/>
              </a:lnSpc>
              <a:spcBef>
                <a:spcPts val="600"/>
              </a:spcBef>
              <a:spcAft>
                <a:spcPts val="0"/>
              </a:spcAft>
              <a:buClr>
                <a:schemeClr val="dk1"/>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grpSp>
        <p:nvGrpSpPr>
          <p:cNvPr id="224" name="Google Shape;224;p10"/>
          <p:cNvGrpSpPr/>
          <p:nvPr/>
        </p:nvGrpSpPr>
        <p:grpSpPr>
          <a:xfrm>
            <a:off x="-3786437" y="0"/>
            <a:ext cx="3693386" cy="5359349"/>
            <a:chOff x="-3786437" y="0"/>
            <a:chExt cx="3693386" cy="5359349"/>
          </a:xfrm>
        </p:grpSpPr>
        <p:sp>
          <p:nvSpPr>
            <p:cNvPr id="225" name="Google Shape;225;p10"/>
            <p:cNvSpPr/>
            <p:nvPr/>
          </p:nvSpPr>
          <p:spPr>
            <a:xfrm>
              <a:off x="-3786165" y="0"/>
              <a:ext cx="3593091" cy="4641338"/>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LIJSTNIVEAU KIEZEN</a:t>
              </a:r>
              <a:endParaRPr sz="1400" b="0" i="0" u="none" strike="noStrike" cap="none">
                <a:solidFill>
                  <a:srgbClr val="000000"/>
                </a:solidFill>
                <a:latin typeface="Arial"/>
                <a:ea typeface="Arial"/>
                <a:cs typeface="Arial"/>
                <a:sym typeface="Arial"/>
              </a:endParaRPr>
            </a:p>
          </p:txBody>
        </p:sp>
        <p:sp>
          <p:nvSpPr>
            <p:cNvPr id="226" name="Google Shape;226;p10"/>
            <p:cNvSpPr/>
            <p:nvPr/>
          </p:nvSpPr>
          <p:spPr>
            <a:xfrm>
              <a:off x="-3604183" y="18374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27" name="Google Shape;227;p10"/>
            <p:cNvSpPr/>
            <p:nvPr/>
          </p:nvSpPr>
          <p:spPr>
            <a:xfrm>
              <a:off x="-3319415" y="1837484"/>
              <a:ext cx="2949220" cy="180000"/>
            </a:xfrm>
            <a:prstGeom prst="rect">
              <a:avLst/>
            </a:prstGeom>
            <a:noFill/>
            <a:ln>
              <a:noFill/>
            </a:ln>
          </p:spPr>
          <p:txBody>
            <a:bodyPr spcFirstLastPara="1" wrap="square" lIns="0" tIns="0" rIns="0" bIns="0" anchor="ctr" anchorCtr="0">
              <a:noAutofit/>
            </a:bodyPr>
            <a:lstStyle/>
            <a:p>
              <a:pPr marL="177800" marR="0" lvl="0" indent="-177800" algn="l" rtl="0">
                <a:lnSpc>
                  <a:spcPct val="100000"/>
                </a:lnSpc>
                <a:spcBef>
                  <a:spcPts val="0"/>
                </a:spcBef>
                <a:spcAft>
                  <a:spcPts val="0"/>
                </a:spcAft>
                <a:buClr>
                  <a:schemeClr val="accent1"/>
                </a:buClr>
                <a:buSzPts val="1200"/>
                <a:buFont typeface="Calibri"/>
                <a:buChar char="•"/>
              </a:pPr>
              <a:r>
                <a:rPr lang="nl-NL" sz="1200" b="0" i="0" u="none" strike="noStrike" cap="none">
                  <a:solidFill>
                    <a:schemeClr val="dk1"/>
                  </a:solidFill>
                  <a:latin typeface="Calibri"/>
                  <a:ea typeface="Calibri"/>
                  <a:cs typeface="Calibri"/>
                  <a:sym typeface="Calibri"/>
                </a:rPr>
                <a:t>Bullet</a:t>
              </a:r>
              <a:endParaRPr sz="1200" b="0" i="0" u="none" strike="noStrike" cap="none">
                <a:solidFill>
                  <a:schemeClr val="dk1"/>
                </a:solidFill>
                <a:latin typeface="Calibri"/>
                <a:ea typeface="Calibri"/>
                <a:cs typeface="Calibri"/>
                <a:sym typeface="Calibri"/>
              </a:endParaRPr>
            </a:p>
          </p:txBody>
        </p:sp>
        <p:sp>
          <p:nvSpPr>
            <p:cNvPr id="228" name="Google Shape;228;p10"/>
            <p:cNvSpPr/>
            <p:nvPr/>
          </p:nvSpPr>
          <p:spPr>
            <a:xfrm>
              <a:off x="-3604183" y="2128768"/>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29" name="Google Shape;229;p10"/>
            <p:cNvSpPr/>
            <p:nvPr/>
          </p:nvSpPr>
          <p:spPr>
            <a:xfrm>
              <a:off x="-3604183" y="1196113"/>
              <a:ext cx="3229047" cy="45922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Gebruik onder de tab </a:t>
              </a:r>
              <a:r>
                <a:rPr lang="nl-NL" sz="1200" b="1" i="0" u="none" strike="noStrike" cap="none">
                  <a:solidFill>
                    <a:srgbClr val="000000"/>
                  </a:solidFill>
                  <a:latin typeface="Calibri"/>
                  <a:ea typeface="Calibri"/>
                  <a:cs typeface="Calibri"/>
                  <a:sym typeface="Calibri"/>
                </a:rPr>
                <a:t>‘Start’</a:t>
              </a:r>
              <a:r>
                <a:rPr lang="nl-NL" sz="1200" b="0" i="0" u="none" strike="noStrike" cap="none">
                  <a:solidFill>
                    <a:srgbClr val="000000"/>
                  </a:solidFill>
                  <a:latin typeface="Calibri"/>
                  <a:ea typeface="Calibri"/>
                  <a:cs typeface="Calibri"/>
                  <a:sym typeface="Calibri"/>
                </a:rPr>
                <a:t> de </a:t>
              </a:r>
              <a:r>
                <a:rPr lang="nl-NL" sz="1200" b="1" i="0" u="none" strike="noStrike" cap="none">
                  <a:solidFill>
                    <a:srgbClr val="000000"/>
                  </a:solidFill>
                  <a:latin typeface="Calibri"/>
                  <a:ea typeface="Calibri"/>
                  <a:cs typeface="Calibri"/>
                  <a:sym typeface="Calibri"/>
                </a:rPr>
                <a:t>lijstniveau-knoppen</a:t>
              </a:r>
              <a:r>
                <a:rPr lang="nl-NL" sz="1200" b="0" i="0" u="none" strike="noStrike" cap="none">
                  <a:solidFill>
                    <a:srgbClr val="000000"/>
                  </a:solidFill>
                  <a:latin typeface="Calibri"/>
                  <a:ea typeface="Calibri"/>
                  <a:cs typeface="Calibri"/>
                  <a:sym typeface="Calibri"/>
                </a:rPr>
                <a:t> om een tekst niveau te kiezen. </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Kies uit:</a:t>
              </a:r>
              <a:endParaRPr sz="1400" b="0" i="0" u="none" strike="noStrike" cap="none">
                <a:solidFill>
                  <a:srgbClr val="000000"/>
                </a:solidFill>
                <a:latin typeface="Arial"/>
                <a:ea typeface="Arial"/>
                <a:cs typeface="Arial"/>
                <a:sym typeface="Arial"/>
              </a:endParaRPr>
            </a:p>
          </p:txBody>
        </p:sp>
        <p:sp>
          <p:nvSpPr>
            <p:cNvPr id="230" name="Google Shape;230;p10"/>
            <p:cNvSpPr/>
            <p:nvPr/>
          </p:nvSpPr>
          <p:spPr>
            <a:xfrm>
              <a:off x="-3319415" y="2128873"/>
              <a:ext cx="2949220" cy="180000"/>
            </a:xfrm>
            <a:prstGeom prst="rect">
              <a:avLst/>
            </a:prstGeom>
            <a:noFill/>
            <a:ln>
              <a:noFill/>
            </a:ln>
          </p:spPr>
          <p:txBody>
            <a:bodyPr spcFirstLastPara="1" wrap="square" lIns="0" tIns="0" rIns="0" bIns="0" anchor="ctr" anchorCtr="0">
              <a:noAutofit/>
            </a:bodyPr>
            <a:lstStyle/>
            <a:p>
              <a:pPr marL="361950" marR="0" lvl="0" indent="-184150" algn="l" rtl="0">
                <a:lnSpc>
                  <a:spcPct val="100000"/>
                </a:lnSpc>
                <a:spcBef>
                  <a:spcPts val="0"/>
                </a:spcBef>
                <a:spcAft>
                  <a:spcPts val="0"/>
                </a:spcAft>
                <a:buClr>
                  <a:schemeClr val="accent2"/>
                </a:buClr>
                <a:buSzPts val="1200"/>
                <a:buFont typeface="Calibri"/>
                <a:buChar char="•"/>
              </a:pPr>
              <a:r>
                <a:rPr lang="nl-NL" sz="1200" b="0" i="0" u="none" strike="noStrike" cap="none">
                  <a:solidFill>
                    <a:schemeClr val="dk1"/>
                  </a:solidFill>
                  <a:latin typeface="Calibri"/>
                  <a:ea typeface="Calibri"/>
                  <a:cs typeface="Calibri"/>
                  <a:sym typeface="Calibri"/>
                </a:rPr>
                <a:t>Sub-bullet #1</a:t>
              </a:r>
              <a:endParaRPr sz="1400" b="0" i="0" u="none" strike="noStrike" cap="none">
                <a:solidFill>
                  <a:srgbClr val="000000"/>
                </a:solidFill>
                <a:latin typeface="Arial"/>
                <a:ea typeface="Arial"/>
                <a:cs typeface="Arial"/>
                <a:sym typeface="Arial"/>
              </a:endParaRPr>
            </a:p>
          </p:txBody>
        </p:sp>
        <p:sp>
          <p:nvSpPr>
            <p:cNvPr id="231" name="Google Shape;231;p10"/>
            <p:cNvSpPr/>
            <p:nvPr/>
          </p:nvSpPr>
          <p:spPr>
            <a:xfrm>
              <a:off x="-3604183" y="2420052"/>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232" name="Google Shape;232;p10"/>
            <p:cNvSpPr/>
            <p:nvPr/>
          </p:nvSpPr>
          <p:spPr>
            <a:xfrm>
              <a:off x="-3319415" y="2420262"/>
              <a:ext cx="2949220" cy="180000"/>
            </a:xfrm>
            <a:prstGeom prst="rect">
              <a:avLst/>
            </a:prstGeom>
            <a:noFill/>
            <a:ln>
              <a:noFill/>
            </a:ln>
          </p:spPr>
          <p:txBody>
            <a:bodyPr spcFirstLastPara="1" wrap="square" lIns="0" tIns="0" rIns="0" bIns="0" anchor="ctr" anchorCtr="0">
              <a:noAutofit/>
            </a:bodyPr>
            <a:lstStyle/>
            <a:p>
              <a:pPr marL="539750" marR="0" lvl="0" indent="-177800" algn="l" rtl="0">
                <a:lnSpc>
                  <a:spcPct val="100000"/>
                </a:lnSpc>
                <a:spcBef>
                  <a:spcPts val="0"/>
                </a:spcBef>
                <a:spcAft>
                  <a:spcPts val="0"/>
                </a:spcAft>
                <a:buClr>
                  <a:schemeClr val="accent1"/>
                </a:buClr>
                <a:buSzPts val="1200"/>
                <a:buFont typeface="Calibri"/>
                <a:buChar char="–"/>
              </a:pPr>
              <a:r>
                <a:rPr lang="nl-NL" sz="1200" b="0" i="0" u="none" strike="noStrike" cap="none">
                  <a:solidFill>
                    <a:schemeClr val="dk1"/>
                  </a:solidFill>
                  <a:latin typeface="Calibri"/>
                  <a:ea typeface="Calibri"/>
                  <a:cs typeface="Calibri"/>
                  <a:sym typeface="Calibri"/>
                </a:rPr>
                <a:t>Sub-bullet #2</a:t>
              </a:r>
              <a:endParaRPr sz="1400" b="0" i="0" u="none" strike="noStrike" cap="none">
                <a:solidFill>
                  <a:srgbClr val="000000"/>
                </a:solidFill>
                <a:latin typeface="Arial"/>
                <a:ea typeface="Arial"/>
                <a:cs typeface="Arial"/>
                <a:sym typeface="Arial"/>
              </a:endParaRPr>
            </a:p>
          </p:txBody>
        </p:sp>
        <p:sp>
          <p:nvSpPr>
            <p:cNvPr id="233" name="Google Shape;233;p10"/>
            <p:cNvSpPr/>
            <p:nvPr/>
          </p:nvSpPr>
          <p:spPr>
            <a:xfrm>
              <a:off x="-3604183" y="2711336"/>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234" name="Google Shape;234;p10"/>
            <p:cNvSpPr/>
            <p:nvPr/>
          </p:nvSpPr>
          <p:spPr>
            <a:xfrm>
              <a:off x="-3319415" y="2711651"/>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200"/>
                <a:buFont typeface="Calibri"/>
                <a:buNone/>
              </a:pPr>
              <a:r>
                <a:rPr lang="nl-NL" sz="1200" b="0" i="0" u="none" strike="noStrike" cap="none">
                  <a:solidFill>
                    <a:schemeClr val="dk1"/>
                  </a:solidFill>
                  <a:latin typeface="Calibri"/>
                  <a:ea typeface="Calibri"/>
                  <a:cs typeface="Calibri"/>
                  <a:sym typeface="Calibri"/>
                </a:rPr>
                <a:t>Leestekst</a:t>
              </a:r>
              <a:endParaRPr sz="1400" b="0" i="0" u="none" strike="noStrike" cap="none">
                <a:solidFill>
                  <a:srgbClr val="000000"/>
                </a:solidFill>
                <a:latin typeface="Arial"/>
                <a:ea typeface="Arial"/>
                <a:cs typeface="Arial"/>
                <a:sym typeface="Arial"/>
              </a:endParaRPr>
            </a:p>
          </p:txBody>
        </p:sp>
        <p:sp>
          <p:nvSpPr>
            <p:cNvPr id="235" name="Google Shape;235;p10"/>
            <p:cNvSpPr/>
            <p:nvPr/>
          </p:nvSpPr>
          <p:spPr>
            <a:xfrm>
              <a:off x="-3604183" y="3002620"/>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236" name="Google Shape;236;p10"/>
            <p:cNvSpPr/>
            <p:nvPr/>
          </p:nvSpPr>
          <p:spPr>
            <a:xfrm>
              <a:off x="-3319415" y="3003040"/>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600"/>
                <a:buFont typeface="Calibri"/>
                <a:buNone/>
              </a:pPr>
              <a:r>
                <a:rPr lang="nl-NL" sz="1600" b="1" i="0" u="none" strike="noStrike" cap="none">
                  <a:solidFill>
                    <a:schemeClr val="accent1"/>
                  </a:solidFill>
                  <a:latin typeface="Calibri"/>
                  <a:ea typeface="Calibri"/>
                  <a:cs typeface="Calibri"/>
                  <a:sym typeface="Calibri"/>
                </a:rPr>
                <a:t>Kop #1</a:t>
              </a:r>
              <a:endParaRPr sz="1400" b="0" i="0" u="none" strike="noStrike" cap="none">
                <a:solidFill>
                  <a:srgbClr val="000000"/>
                </a:solidFill>
                <a:latin typeface="Arial"/>
                <a:ea typeface="Arial"/>
                <a:cs typeface="Arial"/>
                <a:sym typeface="Arial"/>
              </a:endParaRPr>
            </a:p>
          </p:txBody>
        </p:sp>
        <p:sp>
          <p:nvSpPr>
            <p:cNvPr id="237" name="Google Shape;237;p10"/>
            <p:cNvSpPr/>
            <p:nvPr/>
          </p:nvSpPr>
          <p:spPr>
            <a:xfrm>
              <a:off x="-3604183" y="329390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238" name="Google Shape;238;p10"/>
            <p:cNvSpPr/>
            <p:nvPr/>
          </p:nvSpPr>
          <p:spPr>
            <a:xfrm>
              <a:off x="-3319415" y="3585818"/>
              <a:ext cx="2949220" cy="180000"/>
            </a:xfrm>
            <a:prstGeom prst="rect">
              <a:avLst/>
            </a:prstGeom>
            <a:noFill/>
            <a:ln>
              <a:noFill/>
            </a:ln>
          </p:spPr>
          <p:txBody>
            <a:bodyPr spcFirstLastPara="1" wrap="square" lIns="0" tIns="0" rIns="0" bIns="0" anchor="ctr" anchorCtr="0">
              <a:noAutofit/>
            </a:bodyPr>
            <a:lstStyle/>
            <a:p>
              <a:pPr marL="266700" marR="0" lvl="0" indent="-266700" algn="l" rtl="0">
                <a:lnSpc>
                  <a:spcPct val="100000"/>
                </a:lnSpc>
                <a:spcBef>
                  <a:spcPts val="0"/>
                </a:spcBef>
                <a:spcAft>
                  <a:spcPts val="0"/>
                </a:spcAft>
                <a:buClr>
                  <a:schemeClr val="accent1"/>
                </a:buClr>
                <a:buSzPts val="1200"/>
                <a:buFont typeface="Arial"/>
                <a:buAutoNum type="arabicPeriod"/>
              </a:pPr>
              <a:r>
                <a:rPr lang="nl-NL" sz="1200" b="0" i="0" u="none" strike="noStrike" cap="none">
                  <a:solidFill>
                    <a:schemeClr val="dk1"/>
                  </a:solidFill>
                  <a:latin typeface="Calibri"/>
                  <a:ea typeface="Calibri"/>
                  <a:cs typeface="Calibri"/>
                  <a:sym typeface="Calibri"/>
                </a:rPr>
                <a:t>Numerieke bullet</a:t>
              </a:r>
              <a:endParaRPr sz="1200" b="0" i="0" u="none" strike="noStrike" cap="none">
                <a:solidFill>
                  <a:schemeClr val="dk1"/>
                </a:solidFill>
                <a:latin typeface="Calibri"/>
                <a:ea typeface="Calibri"/>
                <a:cs typeface="Calibri"/>
                <a:sym typeface="Calibri"/>
              </a:endParaRPr>
            </a:p>
          </p:txBody>
        </p:sp>
        <p:sp>
          <p:nvSpPr>
            <p:cNvPr id="239" name="Google Shape;239;p10"/>
            <p:cNvSpPr/>
            <p:nvPr/>
          </p:nvSpPr>
          <p:spPr>
            <a:xfrm>
              <a:off x="-3604183" y="3585188"/>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240" name="Google Shape;240;p10"/>
            <p:cNvSpPr/>
            <p:nvPr/>
          </p:nvSpPr>
          <p:spPr>
            <a:xfrm>
              <a:off x="-3325830" y="3877207"/>
              <a:ext cx="2949220" cy="180000"/>
            </a:xfrm>
            <a:prstGeom prst="rect">
              <a:avLst/>
            </a:prstGeom>
            <a:noFill/>
            <a:ln>
              <a:noFill/>
            </a:ln>
          </p:spPr>
          <p:txBody>
            <a:bodyPr spcFirstLastPara="1" wrap="square" lIns="0" tIns="0" rIns="0" bIns="0" anchor="ctr" anchorCtr="0">
              <a:noAutofit/>
            </a:bodyPr>
            <a:lstStyle/>
            <a:p>
              <a:pPr marL="447675" marR="0" lvl="0" indent="-179388" algn="l" rtl="0">
                <a:lnSpc>
                  <a:spcPct val="100000"/>
                </a:lnSpc>
                <a:spcBef>
                  <a:spcPts val="0"/>
                </a:spcBef>
                <a:spcAft>
                  <a:spcPts val="0"/>
                </a:spcAft>
                <a:buClr>
                  <a:schemeClr val="accent2"/>
                </a:buClr>
                <a:buSzPts val="1200"/>
                <a:buFont typeface="Arial"/>
                <a:buAutoNum type="alphaLcPeriod"/>
              </a:pPr>
              <a:r>
                <a:rPr lang="nl-NL" sz="1200" b="0" i="0" u="none" strike="noStrike" cap="none">
                  <a:solidFill>
                    <a:schemeClr val="dk1"/>
                  </a:solidFill>
                  <a:latin typeface="Calibri"/>
                  <a:ea typeface="Calibri"/>
                  <a:cs typeface="Calibri"/>
                  <a:sym typeface="Calibri"/>
                </a:rPr>
                <a:t>Alfabetische bullet</a:t>
              </a:r>
              <a:endParaRPr sz="1200" b="0" i="0" u="none" strike="noStrike" cap="none">
                <a:solidFill>
                  <a:schemeClr val="dk1"/>
                </a:solidFill>
                <a:latin typeface="Calibri"/>
                <a:ea typeface="Calibri"/>
                <a:cs typeface="Calibri"/>
                <a:sym typeface="Calibri"/>
              </a:endParaRPr>
            </a:p>
          </p:txBody>
        </p:sp>
        <p:sp>
          <p:nvSpPr>
            <p:cNvPr id="241" name="Google Shape;241;p10"/>
            <p:cNvSpPr/>
            <p:nvPr/>
          </p:nvSpPr>
          <p:spPr>
            <a:xfrm>
              <a:off x="-3604183" y="3876472"/>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242" name="Google Shape;242;p10"/>
            <p:cNvSpPr/>
            <p:nvPr/>
          </p:nvSpPr>
          <p:spPr>
            <a:xfrm>
              <a:off x="-3319415" y="416859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nl-NL" sz="1200" b="0" i="1" u="none" strike="noStrike" cap="none">
                  <a:solidFill>
                    <a:schemeClr val="dk1"/>
                  </a:solidFill>
                  <a:latin typeface="Calibri"/>
                  <a:ea typeface="Calibri"/>
                  <a:cs typeface="Calibri"/>
                  <a:sym typeface="Calibri"/>
                </a:rPr>
                <a:t>Bronvermelding</a:t>
              </a:r>
              <a:endParaRPr sz="1400" b="0" i="0" u="none" strike="noStrike" cap="none">
                <a:solidFill>
                  <a:srgbClr val="000000"/>
                </a:solidFill>
                <a:latin typeface="Arial"/>
                <a:ea typeface="Arial"/>
                <a:cs typeface="Arial"/>
                <a:sym typeface="Arial"/>
              </a:endParaRPr>
            </a:p>
          </p:txBody>
        </p:sp>
        <p:sp>
          <p:nvSpPr>
            <p:cNvPr id="243" name="Google Shape;243;p10"/>
            <p:cNvSpPr/>
            <p:nvPr/>
          </p:nvSpPr>
          <p:spPr>
            <a:xfrm>
              <a:off x="-3604183" y="416859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244" name="Google Shape;244;p10"/>
            <p:cNvSpPr/>
            <p:nvPr/>
          </p:nvSpPr>
          <p:spPr>
            <a:xfrm>
              <a:off x="-3319415" y="3294429"/>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600"/>
                <a:buFont typeface="Calibri"/>
                <a:buNone/>
              </a:pPr>
              <a:r>
                <a:rPr lang="nl-NL" sz="1600" b="1" i="0" u="none" strike="noStrike" cap="none">
                  <a:solidFill>
                    <a:schemeClr val="accent2"/>
                  </a:solidFill>
                  <a:latin typeface="Calibri"/>
                  <a:ea typeface="Calibri"/>
                  <a:cs typeface="Calibri"/>
                  <a:sym typeface="Calibri"/>
                </a:rPr>
                <a:t>Kop #2</a:t>
              </a:r>
              <a:endParaRPr sz="1400" b="0" i="0" u="none" strike="noStrike" cap="none">
                <a:solidFill>
                  <a:srgbClr val="000000"/>
                </a:solidFill>
                <a:latin typeface="Arial"/>
                <a:ea typeface="Arial"/>
                <a:cs typeface="Arial"/>
                <a:sym typeface="Arial"/>
              </a:endParaRPr>
            </a:p>
          </p:txBody>
        </p:sp>
        <p:sp>
          <p:nvSpPr>
            <p:cNvPr id="245" name="Google Shape;245;p10"/>
            <p:cNvSpPr/>
            <p:nvPr/>
          </p:nvSpPr>
          <p:spPr>
            <a:xfrm>
              <a:off x="-3786437" y="4531349"/>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grpSp>
          <p:nvGrpSpPr>
            <p:cNvPr id="246" name="Google Shape;246;p10"/>
            <p:cNvGrpSpPr/>
            <p:nvPr/>
          </p:nvGrpSpPr>
          <p:grpSpPr>
            <a:xfrm>
              <a:off x="-376736" y="4400186"/>
              <a:ext cx="283685" cy="283685"/>
              <a:chOff x="-510741" y="5913713"/>
              <a:chExt cx="267555" cy="267555"/>
            </a:xfrm>
          </p:grpSpPr>
          <p:sp>
            <p:nvSpPr>
              <p:cNvPr id="247" name="Google Shape;247;p10"/>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48" name="Google Shape;248;p10"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nvGrpSpPr>
            <p:cNvPr id="249" name="Google Shape;249;p10"/>
            <p:cNvGrpSpPr/>
            <p:nvPr/>
          </p:nvGrpSpPr>
          <p:grpSpPr>
            <a:xfrm>
              <a:off x="-3605171" y="458674"/>
              <a:ext cx="3234311" cy="558875"/>
              <a:chOff x="-3605171" y="458674"/>
              <a:chExt cx="3234311" cy="558875"/>
            </a:xfrm>
          </p:grpSpPr>
          <p:sp>
            <p:nvSpPr>
              <p:cNvPr id="250" name="Google Shape;250;p10"/>
              <p:cNvSpPr/>
              <p:nvPr/>
            </p:nvSpPr>
            <p:spPr>
              <a:xfrm>
                <a:off x="-3604183" y="458674"/>
                <a:ext cx="393459" cy="184058"/>
              </a:xfrm>
              <a:prstGeom prst="rect">
                <a:avLst/>
              </a:prstGeom>
              <a:solidFill>
                <a:srgbClr val="F8F8F8"/>
              </a:solidFill>
              <a:ln>
                <a:noFill/>
              </a:ln>
            </p:spPr>
            <p:txBody>
              <a:bodyPr spcFirstLastPara="1" wrap="square" lIns="0" tIns="1800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a:solidFill>
                      <a:srgbClr val="211F26"/>
                    </a:solidFill>
                    <a:latin typeface="Calibri"/>
                    <a:ea typeface="Calibri"/>
                    <a:cs typeface="Calibri"/>
                    <a:sym typeface="Calibri"/>
                  </a:rPr>
                  <a:t>Start</a:t>
                </a:r>
                <a:endParaRPr sz="1400" b="0" i="0" u="none" strike="noStrike" cap="none">
                  <a:solidFill>
                    <a:srgbClr val="000000"/>
                  </a:solidFill>
                  <a:latin typeface="Arial"/>
                  <a:ea typeface="Arial"/>
                  <a:cs typeface="Arial"/>
                  <a:sym typeface="Arial"/>
                </a:endParaRPr>
              </a:p>
            </p:txBody>
          </p:sp>
          <p:sp>
            <p:nvSpPr>
              <p:cNvPr id="251" name="Google Shape;251;p10"/>
              <p:cNvSpPr/>
              <p:nvPr/>
            </p:nvSpPr>
            <p:spPr>
              <a:xfrm>
                <a:off x="-3599184" y="621345"/>
                <a:ext cx="383782" cy="27171"/>
              </a:xfrm>
              <a:prstGeom prst="rect">
                <a:avLst/>
              </a:prstGeom>
              <a:solidFill>
                <a:srgbClr val="B7462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nvGrpSpPr>
              <p:cNvPr id="252" name="Google Shape;252;p10"/>
              <p:cNvGrpSpPr/>
              <p:nvPr/>
            </p:nvGrpSpPr>
            <p:grpSpPr>
              <a:xfrm>
                <a:off x="-3386247" y="830871"/>
                <a:ext cx="139423" cy="109566"/>
                <a:chOff x="-2866744" y="827071"/>
                <a:chExt cx="168701" cy="132575"/>
              </a:xfrm>
            </p:grpSpPr>
            <p:grpSp>
              <p:nvGrpSpPr>
                <p:cNvPr id="253" name="Google Shape;253;p10"/>
                <p:cNvGrpSpPr/>
                <p:nvPr/>
              </p:nvGrpSpPr>
              <p:grpSpPr>
                <a:xfrm>
                  <a:off x="-2866744" y="827071"/>
                  <a:ext cx="168701" cy="132575"/>
                  <a:chOff x="-2866744" y="827071"/>
                  <a:chExt cx="168701" cy="132575"/>
                </a:xfrm>
              </p:grpSpPr>
              <p:cxnSp>
                <p:nvCxnSpPr>
                  <p:cNvPr id="254" name="Google Shape;254;p10"/>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5" name="Google Shape;255;p10"/>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6" name="Google Shape;256;p10"/>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7" name="Google Shape;257;p10"/>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8" name="Google Shape;258;p10"/>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259" name="Google Shape;259;p10"/>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260" name="Google Shape;260;p10"/>
              <p:cNvGrpSpPr/>
              <p:nvPr/>
            </p:nvGrpSpPr>
            <p:grpSpPr>
              <a:xfrm>
                <a:off x="-3605171" y="830871"/>
                <a:ext cx="139423" cy="109566"/>
                <a:chOff x="-2866744" y="518074"/>
                <a:chExt cx="168701" cy="132575"/>
              </a:xfrm>
            </p:grpSpPr>
            <p:grpSp>
              <p:nvGrpSpPr>
                <p:cNvPr id="261" name="Google Shape;261;p10"/>
                <p:cNvGrpSpPr/>
                <p:nvPr/>
              </p:nvGrpSpPr>
              <p:grpSpPr>
                <a:xfrm>
                  <a:off x="-2866744" y="518074"/>
                  <a:ext cx="168701" cy="132575"/>
                  <a:chOff x="-2866744" y="518074"/>
                  <a:chExt cx="168701" cy="132575"/>
                </a:xfrm>
              </p:grpSpPr>
              <p:cxnSp>
                <p:nvCxnSpPr>
                  <p:cNvPr id="262" name="Google Shape;262;p10"/>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63" name="Google Shape;263;p10"/>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64" name="Google Shape;264;p10"/>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65" name="Google Shape;265;p10"/>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66" name="Google Shape;266;p10"/>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267" name="Google Shape;267;p10"/>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cxnSp>
            <p:nvCxnSpPr>
              <p:cNvPr id="268" name="Google Shape;268;p10"/>
              <p:cNvCxnSpPr/>
              <p:nvPr/>
            </p:nvCxnSpPr>
            <p:spPr>
              <a:xfrm rot="10800000" flipH="1">
                <a:off x="-3459956" y="588169"/>
                <a:ext cx="547687" cy="219076"/>
              </a:xfrm>
              <a:prstGeom prst="straightConnector1">
                <a:avLst/>
              </a:prstGeom>
              <a:noFill/>
              <a:ln w="19050" cap="rnd" cmpd="sng">
                <a:solidFill>
                  <a:schemeClr val="accent1"/>
                </a:solidFill>
                <a:prstDash val="solid"/>
                <a:round/>
                <a:headEnd type="oval" w="med" len="med"/>
                <a:tailEnd type="none" w="sm" len="sm"/>
              </a:ln>
            </p:spPr>
          </p:cxnSp>
          <p:cxnSp>
            <p:nvCxnSpPr>
              <p:cNvPr id="269" name="Google Shape;269;p10"/>
              <p:cNvCxnSpPr/>
              <p:nvPr/>
            </p:nvCxnSpPr>
            <p:spPr>
              <a:xfrm>
                <a:off x="-3224213" y="828675"/>
                <a:ext cx="319088" cy="0"/>
              </a:xfrm>
              <a:prstGeom prst="straightConnector1">
                <a:avLst/>
              </a:prstGeom>
              <a:noFill/>
              <a:ln w="19050" cap="rnd" cmpd="sng">
                <a:solidFill>
                  <a:schemeClr val="accent1"/>
                </a:solidFill>
                <a:prstDash val="solid"/>
                <a:round/>
                <a:headEnd type="oval" w="med" len="med"/>
                <a:tailEnd type="none" w="sm" len="sm"/>
              </a:ln>
            </p:spPr>
          </p:cxnSp>
          <p:sp>
            <p:nvSpPr>
              <p:cNvPr id="270" name="Google Shape;270;p10"/>
              <p:cNvSpPr/>
              <p:nvPr/>
            </p:nvSpPr>
            <p:spPr>
              <a:xfrm>
                <a:off x="-2559903" y="512179"/>
                <a:ext cx="2189042" cy="15108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nl-NL" sz="1100" b="0" i="0" u="none" strike="noStrike" cap="none">
                    <a:solidFill>
                      <a:schemeClr val="dk1"/>
                    </a:solidFill>
                    <a:latin typeface="Calibri"/>
                    <a:ea typeface="Calibri"/>
                    <a:cs typeface="Calibri"/>
                    <a:sym typeface="Calibri"/>
                  </a:rPr>
                  <a:t>Lijstniveau verlagen</a:t>
                </a:r>
                <a:endParaRPr sz="1400" b="0" i="0" u="none" strike="noStrike" cap="none">
                  <a:solidFill>
                    <a:srgbClr val="000000"/>
                  </a:solidFill>
                  <a:latin typeface="Arial"/>
                  <a:ea typeface="Arial"/>
                  <a:cs typeface="Arial"/>
                  <a:sym typeface="Arial"/>
                </a:endParaRPr>
              </a:p>
            </p:txBody>
          </p:sp>
          <p:sp>
            <p:nvSpPr>
              <p:cNvPr id="271" name="Google Shape;271;p10"/>
              <p:cNvSpPr/>
              <p:nvPr/>
            </p:nvSpPr>
            <p:spPr>
              <a:xfrm>
                <a:off x="-2559903" y="819562"/>
                <a:ext cx="2189043" cy="142202"/>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nl-NL" sz="1100" b="0" i="0" u="none" strike="noStrike" cap="none">
                    <a:solidFill>
                      <a:schemeClr val="dk1"/>
                    </a:solidFill>
                    <a:latin typeface="Calibri"/>
                    <a:ea typeface="Calibri"/>
                    <a:cs typeface="Calibri"/>
                    <a:sym typeface="Calibri"/>
                  </a:rPr>
                  <a:t>Lijstniveau verhogen</a:t>
                </a:r>
                <a:endParaRPr sz="1400" b="0" i="0" u="none" strike="noStrike" cap="none">
                  <a:solidFill>
                    <a:srgbClr val="000000"/>
                  </a:solidFill>
                  <a:latin typeface="Arial"/>
                  <a:ea typeface="Arial"/>
                  <a:cs typeface="Arial"/>
                  <a:sym typeface="Arial"/>
                </a:endParaRPr>
              </a:p>
            </p:txBody>
          </p:sp>
          <p:grpSp>
            <p:nvGrpSpPr>
              <p:cNvPr id="272" name="Google Shape;272;p10"/>
              <p:cNvGrpSpPr/>
              <p:nvPr/>
            </p:nvGrpSpPr>
            <p:grpSpPr>
              <a:xfrm>
                <a:off x="-2916763" y="769168"/>
                <a:ext cx="268738" cy="248381"/>
                <a:chOff x="-2916763" y="769168"/>
                <a:chExt cx="268738" cy="248381"/>
              </a:xfrm>
            </p:grpSpPr>
            <p:sp>
              <p:nvSpPr>
                <p:cNvPr id="273" name="Google Shape;273;p10"/>
                <p:cNvSpPr/>
                <p:nvPr/>
              </p:nvSpPr>
              <p:spPr>
                <a:xfrm>
                  <a:off x="-2916763" y="769168"/>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211F26"/>
                    </a:solidFill>
                    <a:latin typeface="Calibri"/>
                    <a:ea typeface="Calibri"/>
                    <a:cs typeface="Calibri"/>
                    <a:sym typeface="Calibri"/>
                  </a:endParaRPr>
                </a:p>
              </p:txBody>
            </p:sp>
            <p:grpSp>
              <p:nvGrpSpPr>
                <p:cNvPr id="274" name="Google Shape;274;p10"/>
                <p:cNvGrpSpPr/>
                <p:nvPr/>
              </p:nvGrpSpPr>
              <p:grpSpPr>
                <a:xfrm>
                  <a:off x="-2866744" y="827071"/>
                  <a:ext cx="168701" cy="132575"/>
                  <a:chOff x="-2866744" y="827071"/>
                  <a:chExt cx="168701" cy="132575"/>
                </a:xfrm>
              </p:grpSpPr>
              <p:cxnSp>
                <p:nvCxnSpPr>
                  <p:cNvPr id="275" name="Google Shape;275;p10"/>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76" name="Google Shape;276;p10"/>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77" name="Google Shape;277;p10"/>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78" name="Google Shape;278;p10"/>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79" name="Google Shape;279;p10"/>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280" name="Google Shape;280;p10"/>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281" name="Google Shape;281;p10"/>
              <p:cNvGrpSpPr/>
              <p:nvPr/>
            </p:nvGrpSpPr>
            <p:grpSpPr>
              <a:xfrm>
                <a:off x="-2916763" y="460171"/>
                <a:ext cx="268738" cy="248381"/>
                <a:chOff x="-2916763" y="460171"/>
                <a:chExt cx="268738" cy="248381"/>
              </a:xfrm>
            </p:grpSpPr>
            <p:sp>
              <p:nvSpPr>
                <p:cNvPr id="282" name="Google Shape;282;p10"/>
                <p:cNvSpPr/>
                <p:nvPr/>
              </p:nvSpPr>
              <p:spPr>
                <a:xfrm>
                  <a:off x="-2916763" y="460171"/>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211F26"/>
                    </a:solidFill>
                    <a:latin typeface="Calibri"/>
                    <a:ea typeface="Calibri"/>
                    <a:cs typeface="Calibri"/>
                    <a:sym typeface="Calibri"/>
                  </a:endParaRPr>
                </a:p>
              </p:txBody>
            </p:sp>
            <p:grpSp>
              <p:nvGrpSpPr>
                <p:cNvPr id="283" name="Google Shape;283;p10"/>
                <p:cNvGrpSpPr/>
                <p:nvPr/>
              </p:nvGrpSpPr>
              <p:grpSpPr>
                <a:xfrm>
                  <a:off x="-2866744" y="518074"/>
                  <a:ext cx="168701" cy="132575"/>
                  <a:chOff x="-2866744" y="518074"/>
                  <a:chExt cx="168701" cy="132575"/>
                </a:xfrm>
              </p:grpSpPr>
              <p:cxnSp>
                <p:nvCxnSpPr>
                  <p:cNvPr id="284" name="Google Shape;284;p10"/>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85" name="Google Shape;285;p10"/>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86" name="Google Shape;286;p10"/>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87" name="Google Shape;287;p10"/>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88" name="Google Shape;288;p10"/>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289" name="Google Shape;289;p10"/>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grpSp>
      <p:sp>
        <p:nvSpPr>
          <p:cNvPr id="290" name="Google Shape;290;p10"/>
          <p:cNvSpPr/>
          <p:nvPr/>
        </p:nvSpPr>
        <p:spPr>
          <a:xfrm>
            <a:off x="0" y="-425941"/>
            <a:ext cx="1067600"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nl-NL" sz="1600" b="0" i="0" u="none" strike="noStrike" cap="none">
                <a:solidFill>
                  <a:schemeClr val="accent1"/>
                </a:solidFill>
                <a:latin typeface="Arial"/>
                <a:ea typeface="Arial"/>
                <a:cs typeface="Arial"/>
                <a:sym typeface="Arial"/>
              </a:rPr>
              <a:t>Titel + tekst</a:t>
            </a:r>
            <a:endParaRPr sz="1400" b="0" i="0" u="none" strike="noStrike" cap="none">
              <a:solidFill>
                <a:srgbClr val="000000"/>
              </a:solidFill>
              <a:latin typeface="Arial"/>
              <a:ea typeface="Arial"/>
              <a:cs typeface="Arial"/>
              <a:sym typeface="Arial"/>
            </a:endParaRPr>
          </a:p>
        </p:txBody>
      </p:sp>
      <p:sp>
        <p:nvSpPr>
          <p:cNvPr id="291" name="Google Shape;291;p10"/>
          <p:cNvSpPr txBox="1">
            <a:spLocks noGrp="1"/>
          </p:cNvSpPr>
          <p:nvPr>
            <p:ph type="title"/>
          </p:nvPr>
        </p:nvSpPr>
        <p:spPr>
          <a:xfrm>
            <a:off x="615950" y="609600"/>
            <a:ext cx="10952162" cy="4810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750"/>
                                        <p:tgtEl>
                                          <p:spTgt spid="291"/>
                                        </p:tgtEl>
                                      </p:cBhvr>
                                    </p:animEffect>
                                  </p:childTnLst>
                                </p:cTn>
                              </p:par>
                              <p:par>
                                <p:cTn id="8" presetID="10" presetClass="entr" presetSubtype="0" fill="hold" nodeType="withEffect">
                                  <p:stCondLst>
                                    <p:cond delay="250"/>
                                  </p:stCondLst>
                                  <p:childTnLst>
                                    <p:set>
                                      <p:cBhvr>
                                        <p:cTn id="9" dur="1" fill="hold">
                                          <p:stCondLst>
                                            <p:cond delay="0"/>
                                          </p:stCondLst>
                                        </p:cTn>
                                        <p:tgtEl>
                                          <p:spTgt spid="223"/>
                                        </p:tgtEl>
                                        <p:attrNameLst>
                                          <p:attrName>style.visibility</p:attrName>
                                        </p:attrNameLst>
                                      </p:cBhvr>
                                      <p:to>
                                        <p:strVal val="visible"/>
                                      </p:to>
                                    </p:set>
                                    <p:animEffect transition="in" filter="fade">
                                      <p:cBhvr>
                                        <p:cTn id="10" dur="75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ogo animatie">
  <p:cSld name="Logo animatie">
    <p:spTree>
      <p:nvGrpSpPr>
        <p:cNvPr id="1" name="Shape 292"/>
        <p:cNvGrpSpPr/>
        <p:nvPr/>
      </p:nvGrpSpPr>
      <p:grpSpPr>
        <a:xfrm>
          <a:off x="0" y="0"/>
          <a:ext cx="0" cy="0"/>
          <a:chOff x="0" y="0"/>
          <a:chExt cx="0" cy="0"/>
        </a:xfrm>
      </p:grpSpPr>
      <p:pic>
        <p:nvPicPr>
          <p:cNvPr id="293" name="Google Shape;293;p9" descr="Afbeelding met wit&#10;&#10;Automatisch gegenereerde beschrijving"/>
          <p:cNvPicPr preferRelativeResize="0"/>
          <p:nvPr/>
        </p:nvPicPr>
        <p:blipFill rotWithShape="1">
          <a:blip r:embed="rId2">
            <a:alphaModFix/>
          </a:blip>
          <a:srcRect l="6" r="6"/>
          <a:stretch/>
        </p:blipFill>
        <p:spPr>
          <a:xfrm>
            <a:off x="0" y="0"/>
            <a:ext cx="12192001" cy="6858000"/>
          </a:xfrm>
          <a:prstGeom prst="rect">
            <a:avLst/>
          </a:prstGeom>
          <a:noFill/>
          <a:ln>
            <a:noFill/>
          </a:ln>
        </p:spPr>
      </p:pic>
      <p:sp>
        <p:nvSpPr>
          <p:cNvPr id="294" name="Google Shape;294;p9"/>
          <p:cNvSpPr/>
          <p:nvPr/>
        </p:nvSpPr>
        <p:spPr>
          <a:xfrm>
            <a:off x="3810753"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9"/>
          <p:cNvSpPr/>
          <p:nvPr/>
        </p:nvSpPr>
        <p:spPr>
          <a:xfrm>
            <a:off x="4298632" y="2768449"/>
            <a:ext cx="444711" cy="553852"/>
          </a:xfrm>
          <a:custGeom>
            <a:avLst/>
            <a:gdLst/>
            <a:ahLst/>
            <a:cxnLst/>
            <a:rect l="l" t="t" r="r" b="b"/>
            <a:pathLst>
              <a:path w="444711" h="553852" extrusionOk="0">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9"/>
          <p:cNvSpPr/>
          <p:nvPr/>
        </p:nvSpPr>
        <p:spPr>
          <a:xfrm>
            <a:off x="4827236" y="2775779"/>
            <a:ext cx="359189" cy="537562"/>
          </a:xfrm>
          <a:custGeom>
            <a:avLst/>
            <a:gdLst/>
            <a:ahLst/>
            <a:cxnLst/>
            <a:rect l="l" t="t" r="r" b="b"/>
            <a:pathLst>
              <a:path w="359189" h="537562" extrusionOk="0">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9"/>
          <p:cNvSpPr/>
          <p:nvPr/>
        </p:nvSpPr>
        <p:spPr>
          <a:xfrm>
            <a:off x="5264617"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9"/>
          <p:cNvSpPr/>
          <p:nvPr/>
        </p:nvSpPr>
        <p:spPr>
          <a:xfrm>
            <a:off x="3808310" y="3322301"/>
            <a:ext cx="136834" cy="138463"/>
          </a:xfrm>
          <a:custGeom>
            <a:avLst/>
            <a:gdLst/>
            <a:ahLst/>
            <a:cxnLst/>
            <a:rect l="l" t="t" r="r" b="b"/>
            <a:pathLst>
              <a:path w="136834" h="138463" extrusionOk="0">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9"/>
          <p:cNvSpPr/>
          <p:nvPr/>
        </p:nvSpPr>
        <p:spPr>
          <a:xfrm>
            <a:off x="4043697" y="3461579"/>
            <a:ext cx="456928" cy="540820"/>
          </a:xfrm>
          <a:custGeom>
            <a:avLst/>
            <a:gdLst/>
            <a:ahLst/>
            <a:cxnLst/>
            <a:rect l="l" t="t" r="r" b="b"/>
            <a:pathLst>
              <a:path w="456928" h="540820" extrusionOk="0">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9"/>
          <p:cNvSpPr/>
          <p:nvPr/>
        </p:nvSpPr>
        <p:spPr>
          <a:xfrm>
            <a:off x="4741714" y="3460765"/>
            <a:ext cx="461815" cy="548965"/>
          </a:xfrm>
          <a:custGeom>
            <a:avLst/>
            <a:gdLst/>
            <a:ahLst/>
            <a:cxnLst/>
            <a:rect l="l" t="t" r="r" b="b"/>
            <a:pathLst>
              <a:path w="461815" h="548965" extrusionOk="0">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9"/>
          <p:cNvSpPr/>
          <p:nvPr/>
        </p:nvSpPr>
        <p:spPr>
          <a:xfrm>
            <a:off x="5261359" y="3459950"/>
            <a:ext cx="428421" cy="549780"/>
          </a:xfrm>
          <a:custGeom>
            <a:avLst/>
            <a:gdLst/>
            <a:ahLst/>
            <a:cxnLst/>
            <a:rect l="l" t="t" r="r" b="b"/>
            <a:pathLst>
              <a:path w="428421" h="549780" extrusionOk="0">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9"/>
          <p:cNvSpPr/>
          <p:nvPr/>
        </p:nvSpPr>
        <p:spPr>
          <a:xfrm>
            <a:off x="5716658" y="3320673"/>
            <a:ext cx="355931" cy="678469"/>
          </a:xfrm>
          <a:custGeom>
            <a:avLst/>
            <a:gdLst/>
            <a:ahLst/>
            <a:cxnLst/>
            <a:rect l="l" t="t" r="r" b="b"/>
            <a:pathLst>
              <a:path w="355931" h="678469" extrusionOk="0">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9"/>
          <p:cNvSpPr/>
          <p:nvPr/>
        </p:nvSpPr>
        <p:spPr>
          <a:xfrm>
            <a:off x="6383725" y="3460765"/>
            <a:ext cx="444711" cy="546522"/>
          </a:xfrm>
          <a:custGeom>
            <a:avLst/>
            <a:gdLst/>
            <a:ahLst/>
            <a:cxnLst/>
            <a:rect l="l" t="t" r="r" b="b"/>
            <a:pathLst>
              <a:path w="444711" h="546522" extrusionOk="0">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9"/>
          <p:cNvSpPr/>
          <p:nvPr/>
        </p:nvSpPr>
        <p:spPr>
          <a:xfrm>
            <a:off x="3806681" y="3519408"/>
            <a:ext cx="138463" cy="481363"/>
          </a:xfrm>
          <a:custGeom>
            <a:avLst/>
            <a:gdLst/>
            <a:ahLst/>
            <a:cxnLst/>
            <a:rect l="l" t="t" r="r" b="b"/>
            <a:pathLst>
              <a:path w="138463" h="481363" extrusionOk="0">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9"/>
          <p:cNvSpPr/>
          <p:nvPr/>
        </p:nvSpPr>
        <p:spPr>
          <a:xfrm>
            <a:off x="6158111" y="3518592"/>
            <a:ext cx="137649" cy="479734"/>
          </a:xfrm>
          <a:custGeom>
            <a:avLst/>
            <a:gdLst/>
            <a:ahLst/>
            <a:cxnLst/>
            <a:rect l="l" t="t" r="r" b="b"/>
            <a:pathLst>
              <a:path w="137649" h="479734" extrusionOk="0">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9"/>
          <p:cNvSpPr/>
          <p:nvPr/>
        </p:nvSpPr>
        <p:spPr>
          <a:xfrm>
            <a:off x="6158111" y="3322301"/>
            <a:ext cx="136834" cy="138463"/>
          </a:xfrm>
          <a:custGeom>
            <a:avLst/>
            <a:gdLst/>
            <a:ahLst/>
            <a:cxnLst/>
            <a:rect l="l" t="t" r="r" b="b"/>
            <a:pathLst>
              <a:path w="136834" h="138463" extrusionOk="0">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07" name="Google Shape;307;p9" descr="Cirkel met pijl naar links silhouet"/>
          <p:cNvPicPr preferRelativeResize="0"/>
          <p:nvPr/>
        </p:nvPicPr>
        <p:blipFill rotWithShape="1">
          <a:blip r:embed="rId3">
            <a:alphaModFix/>
          </a:blip>
          <a:srcRect/>
          <a:stretch/>
        </p:blipFill>
        <p:spPr>
          <a:xfrm>
            <a:off x="10652525" y="5537200"/>
            <a:ext cx="914400" cy="914400"/>
          </a:xfrm>
          <a:prstGeom prst="rect">
            <a:avLst/>
          </a:prstGeom>
          <a:noFill/>
          <a:ln>
            <a:noFill/>
          </a:ln>
        </p:spPr>
      </p:pic>
      <p:sp>
        <p:nvSpPr>
          <p:cNvPr id="308" name="Google Shape;308;p9"/>
          <p:cNvSpPr txBox="1">
            <a:spLocks noGrp="1"/>
          </p:cNvSpPr>
          <p:nvPr>
            <p:ph type="title"/>
          </p:nvPr>
        </p:nvSpPr>
        <p:spPr>
          <a:xfrm>
            <a:off x="0" y="-396913"/>
            <a:ext cx="1532164" cy="290286"/>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750"/>
                                        <p:tgtEl>
                                          <p:spTgt spid="294"/>
                                        </p:tgtEl>
                                      </p:cBhvr>
                                    </p:animEffect>
                                  </p:childTnLst>
                                </p:cTn>
                              </p:par>
                              <p:par>
                                <p:cTn id="8" presetID="10" presetClass="entr" presetSubtype="0" fill="hold" nodeType="withEffect">
                                  <p:stCondLst>
                                    <p:cond delay="100"/>
                                  </p:stCondLst>
                                  <p:childTnLst>
                                    <p:set>
                                      <p:cBhvr>
                                        <p:cTn id="9" dur="1" fill="hold">
                                          <p:stCondLst>
                                            <p:cond delay="0"/>
                                          </p:stCondLst>
                                        </p:cTn>
                                        <p:tgtEl>
                                          <p:spTgt spid="295"/>
                                        </p:tgtEl>
                                        <p:attrNameLst>
                                          <p:attrName>style.visibility</p:attrName>
                                        </p:attrNameLst>
                                      </p:cBhvr>
                                      <p:to>
                                        <p:strVal val="visible"/>
                                      </p:to>
                                    </p:set>
                                    <p:animEffect transition="in" filter="fade">
                                      <p:cBhvr>
                                        <p:cTn id="10" dur="750"/>
                                        <p:tgtEl>
                                          <p:spTgt spid="295"/>
                                        </p:tgtEl>
                                      </p:cBhvr>
                                    </p:animEffect>
                                  </p:childTnLst>
                                </p:cTn>
                              </p:par>
                              <p:par>
                                <p:cTn id="11" presetID="10" presetClass="entr" presetSubtype="0" fill="hold" nodeType="withEffect">
                                  <p:stCondLst>
                                    <p:cond delay="200"/>
                                  </p:stCondLst>
                                  <p:childTnLst>
                                    <p:set>
                                      <p:cBhvr>
                                        <p:cTn id="12" dur="1" fill="hold">
                                          <p:stCondLst>
                                            <p:cond delay="0"/>
                                          </p:stCondLst>
                                        </p:cTn>
                                        <p:tgtEl>
                                          <p:spTgt spid="296"/>
                                        </p:tgtEl>
                                        <p:attrNameLst>
                                          <p:attrName>style.visibility</p:attrName>
                                        </p:attrNameLst>
                                      </p:cBhvr>
                                      <p:to>
                                        <p:strVal val="visible"/>
                                      </p:to>
                                    </p:set>
                                    <p:animEffect transition="in" filter="fade">
                                      <p:cBhvr>
                                        <p:cTn id="13" dur="750"/>
                                        <p:tgtEl>
                                          <p:spTgt spid="296"/>
                                        </p:tgtEl>
                                      </p:cBhvr>
                                    </p:animEffect>
                                  </p:childTnLst>
                                </p:cTn>
                              </p:par>
                              <p:par>
                                <p:cTn id="14" presetID="10" presetClass="entr" presetSubtype="0" fill="hold" nodeType="withEffect">
                                  <p:stCondLst>
                                    <p:cond delay="30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750"/>
                                        <p:tgtEl>
                                          <p:spTgt spid="297"/>
                                        </p:tgtEl>
                                      </p:cBhvr>
                                    </p:animEffect>
                                  </p:childTnLst>
                                </p:cTn>
                              </p:par>
                              <p:par>
                                <p:cTn id="17" presetID="10" presetClass="entr" presetSubtype="0" fill="hold" nodeType="withEffect">
                                  <p:stCondLst>
                                    <p:cond delay="400"/>
                                  </p:stCondLst>
                                  <p:childTnLst>
                                    <p:set>
                                      <p:cBhvr>
                                        <p:cTn id="18" dur="1" fill="hold">
                                          <p:stCondLst>
                                            <p:cond delay="0"/>
                                          </p:stCondLst>
                                        </p:cTn>
                                        <p:tgtEl>
                                          <p:spTgt spid="298"/>
                                        </p:tgtEl>
                                        <p:attrNameLst>
                                          <p:attrName>style.visibility</p:attrName>
                                        </p:attrNameLst>
                                      </p:cBhvr>
                                      <p:to>
                                        <p:strVal val="visible"/>
                                      </p:to>
                                    </p:set>
                                    <p:animEffect transition="in" filter="fade">
                                      <p:cBhvr>
                                        <p:cTn id="19" dur="750"/>
                                        <p:tgtEl>
                                          <p:spTgt spid="298"/>
                                        </p:tgtEl>
                                      </p:cBhvr>
                                    </p:animEffect>
                                  </p:childTnLst>
                                </p:cTn>
                              </p:par>
                              <p:par>
                                <p:cTn id="20" presetID="10" presetClass="entr" presetSubtype="0" fill="hold" nodeType="withEffect">
                                  <p:stCondLst>
                                    <p:cond delay="500"/>
                                  </p:stCondLst>
                                  <p:childTnLst>
                                    <p:set>
                                      <p:cBhvr>
                                        <p:cTn id="21" dur="1" fill="hold">
                                          <p:stCondLst>
                                            <p:cond delay="0"/>
                                          </p:stCondLst>
                                        </p:cTn>
                                        <p:tgtEl>
                                          <p:spTgt spid="304"/>
                                        </p:tgtEl>
                                        <p:attrNameLst>
                                          <p:attrName>style.visibility</p:attrName>
                                        </p:attrNameLst>
                                      </p:cBhvr>
                                      <p:to>
                                        <p:strVal val="visible"/>
                                      </p:to>
                                    </p:set>
                                    <p:animEffect transition="in" filter="fade">
                                      <p:cBhvr>
                                        <p:cTn id="22" dur="750"/>
                                        <p:tgtEl>
                                          <p:spTgt spid="304"/>
                                        </p:tgtEl>
                                      </p:cBhvr>
                                    </p:animEffect>
                                  </p:childTnLst>
                                </p:cTn>
                              </p:par>
                              <p:par>
                                <p:cTn id="23" presetID="10" presetClass="entr" presetSubtype="0" fill="hold" nodeType="withEffect">
                                  <p:stCondLst>
                                    <p:cond delay="600"/>
                                  </p:stCondLst>
                                  <p:childTnLst>
                                    <p:set>
                                      <p:cBhvr>
                                        <p:cTn id="24" dur="1" fill="hold">
                                          <p:stCondLst>
                                            <p:cond delay="0"/>
                                          </p:stCondLst>
                                        </p:cTn>
                                        <p:tgtEl>
                                          <p:spTgt spid="299"/>
                                        </p:tgtEl>
                                        <p:attrNameLst>
                                          <p:attrName>style.visibility</p:attrName>
                                        </p:attrNameLst>
                                      </p:cBhvr>
                                      <p:to>
                                        <p:strVal val="visible"/>
                                      </p:to>
                                    </p:set>
                                    <p:animEffect transition="in" filter="fade">
                                      <p:cBhvr>
                                        <p:cTn id="25" dur="750"/>
                                        <p:tgtEl>
                                          <p:spTgt spid="299"/>
                                        </p:tgtEl>
                                      </p:cBhvr>
                                    </p:animEffect>
                                  </p:childTnLst>
                                </p:cTn>
                              </p:par>
                              <p:par>
                                <p:cTn id="26" presetID="10" presetClass="entr" presetSubtype="0" fill="hold" nodeType="withEffect">
                                  <p:stCondLst>
                                    <p:cond delay="700"/>
                                  </p:stCondLst>
                                  <p:childTnLst>
                                    <p:set>
                                      <p:cBhvr>
                                        <p:cTn id="27" dur="1" fill="hold">
                                          <p:stCondLst>
                                            <p:cond delay="0"/>
                                          </p:stCondLst>
                                        </p:cTn>
                                        <p:tgtEl>
                                          <p:spTgt spid="300"/>
                                        </p:tgtEl>
                                        <p:attrNameLst>
                                          <p:attrName>style.visibility</p:attrName>
                                        </p:attrNameLst>
                                      </p:cBhvr>
                                      <p:to>
                                        <p:strVal val="visible"/>
                                      </p:to>
                                    </p:set>
                                    <p:animEffect transition="in" filter="fade">
                                      <p:cBhvr>
                                        <p:cTn id="28" dur="750"/>
                                        <p:tgtEl>
                                          <p:spTgt spid="300"/>
                                        </p:tgtEl>
                                      </p:cBhvr>
                                    </p:animEffect>
                                  </p:childTnLst>
                                </p:cTn>
                              </p:par>
                              <p:par>
                                <p:cTn id="29" presetID="10" presetClass="entr" presetSubtype="0" fill="hold" nodeType="withEffect">
                                  <p:stCondLst>
                                    <p:cond delay="800"/>
                                  </p:stCondLst>
                                  <p:childTnLst>
                                    <p:set>
                                      <p:cBhvr>
                                        <p:cTn id="30" dur="1" fill="hold">
                                          <p:stCondLst>
                                            <p:cond delay="0"/>
                                          </p:stCondLst>
                                        </p:cTn>
                                        <p:tgtEl>
                                          <p:spTgt spid="301"/>
                                        </p:tgtEl>
                                        <p:attrNameLst>
                                          <p:attrName>style.visibility</p:attrName>
                                        </p:attrNameLst>
                                      </p:cBhvr>
                                      <p:to>
                                        <p:strVal val="visible"/>
                                      </p:to>
                                    </p:set>
                                    <p:animEffect transition="in" filter="fade">
                                      <p:cBhvr>
                                        <p:cTn id="31" dur="750"/>
                                        <p:tgtEl>
                                          <p:spTgt spid="301"/>
                                        </p:tgtEl>
                                      </p:cBhvr>
                                    </p:animEffect>
                                  </p:childTnLst>
                                </p:cTn>
                              </p:par>
                              <p:par>
                                <p:cTn id="32" presetID="10" presetClass="entr" presetSubtype="0" fill="hold" nodeType="withEffect">
                                  <p:stCondLst>
                                    <p:cond delay="900"/>
                                  </p:stCondLst>
                                  <p:childTnLst>
                                    <p:set>
                                      <p:cBhvr>
                                        <p:cTn id="33" dur="1" fill="hold">
                                          <p:stCondLst>
                                            <p:cond delay="0"/>
                                          </p:stCondLst>
                                        </p:cTn>
                                        <p:tgtEl>
                                          <p:spTgt spid="302"/>
                                        </p:tgtEl>
                                        <p:attrNameLst>
                                          <p:attrName>style.visibility</p:attrName>
                                        </p:attrNameLst>
                                      </p:cBhvr>
                                      <p:to>
                                        <p:strVal val="visible"/>
                                      </p:to>
                                    </p:set>
                                    <p:animEffect transition="in" filter="fade">
                                      <p:cBhvr>
                                        <p:cTn id="34" dur="750"/>
                                        <p:tgtEl>
                                          <p:spTgt spid="302"/>
                                        </p:tgtEl>
                                      </p:cBhvr>
                                    </p:animEffect>
                                  </p:childTnLst>
                                </p:cTn>
                              </p:par>
                              <p:par>
                                <p:cTn id="35" presetID="10" presetClass="entr" presetSubtype="0" fill="hold" nodeType="withEffect">
                                  <p:stCondLst>
                                    <p:cond delay="1000"/>
                                  </p:stCondLst>
                                  <p:childTnLst>
                                    <p:set>
                                      <p:cBhvr>
                                        <p:cTn id="36" dur="1" fill="hold">
                                          <p:stCondLst>
                                            <p:cond delay="0"/>
                                          </p:stCondLst>
                                        </p:cTn>
                                        <p:tgtEl>
                                          <p:spTgt spid="306"/>
                                        </p:tgtEl>
                                        <p:attrNameLst>
                                          <p:attrName>style.visibility</p:attrName>
                                        </p:attrNameLst>
                                      </p:cBhvr>
                                      <p:to>
                                        <p:strVal val="visible"/>
                                      </p:to>
                                    </p:set>
                                    <p:animEffect transition="in" filter="fade">
                                      <p:cBhvr>
                                        <p:cTn id="37" dur="750"/>
                                        <p:tgtEl>
                                          <p:spTgt spid="306"/>
                                        </p:tgtEl>
                                      </p:cBhvr>
                                    </p:animEffect>
                                  </p:childTnLst>
                                </p:cTn>
                              </p:par>
                              <p:par>
                                <p:cTn id="38" presetID="10" presetClass="entr" presetSubtype="0" fill="hold" nodeType="withEffect">
                                  <p:stCondLst>
                                    <p:cond delay="1100"/>
                                  </p:stCondLst>
                                  <p:childTnLst>
                                    <p:set>
                                      <p:cBhvr>
                                        <p:cTn id="39" dur="1" fill="hold">
                                          <p:stCondLst>
                                            <p:cond delay="0"/>
                                          </p:stCondLst>
                                        </p:cTn>
                                        <p:tgtEl>
                                          <p:spTgt spid="305"/>
                                        </p:tgtEl>
                                        <p:attrNameLst>
                                          <p:attrName>style.visibility</p:attrName>
                                        </p:attrNameLst>
                                      </p:cBhvr>
                                      <p:to>
                                        <p:strVal val="visible"/>
                                      </p:to>
                                    </p:set>
                                    <p:animEffect transition="in" filter="fade">
                                      <p:cBhvr>
                                        <p:cTn id="40" dur="750"/>
                                        <p:tgtEl>
                                          <p:spTgt spid="305"/>
                                        </p:tgtEl>
                                      </p:cBhvr>
                                    </p:animEffect>
                                  </p:childTnLst>
                                </p:cTn>
                              </p:par>
                              <p:par>
                                <p:cTn id="41" presetID="10" presetClass="entr" presetSubtype="0" fill="hold" nodeType="withEffect">
                                  <p:stCondLst>
                                    <p:cond delay="1200"/>
                                  </p:stCondLst>
                                  <p:childTnLst>
                                    <p:set>
                                      <p:cBhvr>
                                        <p:cTn id="42" dur="1" fill="hold">
                                          <p:stCondLst>
                                            <p:cond delay="0"/>
                                          </p:stCondLst>
                                        </p:cTn>
                                        <p:tgtEl>
                                          <p:spTgt spid="303"/>
                                        </p:tgtEl>
                                        <p:attrNameLst>
                                          <p:attrName>style.visibility</p:attrName>
                                        </p:attrNameLst>
                                      </p:cBhvr>
                                      <p:to>
                                        <p:strVal val="visible"/>
                                      </p:to>
                                    </p:set>
                                    <p:animEffect transition="in" filter="fade">
                                      <p:cBhvr>
                                        <p:cTn id="43" dur="750"/>
                                        <p:tgtEl>
                                          <p:spTgt spid="303"/>
                                        </p:tgtEl>
                                      </p:cBhvr>
                                    </p:animEffect>
                                  </p:childTnLst>
                                </p:cTn>
                              </p:par>
                              <p:par>
                                <p:cTn id="44" presetID="10" presetClass="entr" presetSubtype="0" fill="hold" nodeType="withEffect">
                                  <p:stCondLst>
                                    <p:cond delay="1200"/>
                                  </p:stCondLst>
                                  <p:childTnLst>
                                    <p:set>
                                      <p:cBhvr>
                                        <p:cTn id="45" dur="1" fill="hold">
                                          <p:stCondLst>
                                            <p:cond delay="0"/>
                                          </p:stCondLst>
                                        </p:cTn>
                                        <p:tgtEl>
                                          <p:spTgt spid="307"/>
                                        </p:tgtEl>
                                        <p:attrNameLst>
                                          <p:attrName>style.visibility</p:attrName>
                                        </p:attrNameLst>
                                      </p:cBhvr>
                                      <p:to>
                                        <p:strVal val="visible"/>
                                      </p:to>
                                    </p:set>
                                    <p:animEffect transition="in" filter="fade">
                                      <p:cBhvr>
                                        <p:cTn id="46" dur="75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p:cSld name="Titel">
    <p:spTree>
      <p:nvGrpSpPr>
        <p:cNvPr id="1" name="Shape 309"/>
        <p:cNvGrpSpPr/>
        <p:nvPr/>
      </p:nvGrpSpPr>
      <p:grpSpPr>
        <a:xfrm>
          <a:off x="0" y="0"/>
          <a:ext cx="0" cy="0"/>
          <a:chOff x="0" y="0"/>
          <a:chExt cx="0" cy="0"/>
        </a:xfrm>
      </p:grpSpPr>
      <p:sp>
        <p:nvSpPr>
          <p:cNvPr id="310" name="Google Shape;310;p15"/>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15"/>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12" name="Google Shape;312;p15"/>
          <p:cNvGrpSpPr/>
          <p:nvPr/>
        </p:nvGrpSpPr>
        <p:grpSpPr>
          <a:xfrm>
            <a:off x="-3786437" y="0"/>
            <a:ext cx="3693386" cy="5359349"/>
            <a:chOff x="-3786437" y="0"/>
            <a:chExt cx="3693386" cy="5359349"/>
          </a:xfrm>
        </p:grpSpPr>
        <p:sp>
          <p:nvSpPr>
            <p:cNvPr id="313" name="Google Shape;313;p15"/>
            <p:cNvSpPr/>
            <p:nvPr/>
          </p:nvSpPr>
          <p:spPr>
            <a:xfrm>
              <a:off x="-3786165" y="0"/>
              <a:ext cx="3593091" cy="4641338"/>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LIJSTNIVEAU KIEZEN</a:t>
              </a:r>
              <a:endParaRPr sz="1400" b="0" i="0" u="none" strike="noStrike" cap="none">
                <a:solidFill>
                  <a:srgbClr val="000000"/>
                </a:solidFill>
                <a:latin typeface="Arial"/>
                <a:ea typeface="Arial"/>
                <a:cs typeface="Arial"/>
                <a:sym typeface="Arial"/>
              </a:endParaRPr>
            </a:p>
          </p:txBody>
        </p:sp>
        <p:sp>
          <p:nvSpPr>
            <p:cNvPr id="314" name="Google Shape;314;p15"/>
            <p:cNvSpPr/>
            <p:nvPr/>
          </p:nvSpPr>
          <p:spPr>
            <a:xfrm>
              <a:off x="-3604183" y="18374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15" name="Google Shape;315;p15"/>
            <p:cNvSpPr/>
            <p:nvPr/>
          </p:nvSpPr>
          <p:spPr>
            <a:xfrm>
              <a:off x="-3319415" y="1837484"/>
              <a:ext cx="2949220" cy="180000"/>
            </a:xfrm>
            <a:prstGeom prst="rect">
              <a:avLst/>
            </a:prstGeom>
            <a:noFill/>
            <a:ln>
              <a:noFill/>
            </a:ln>
          </p:spPr>
          <p:txBody>
            <a:bodyPr spcFirstLastPara="1" wrap="square" lIns="0" tIns="0" rIns="0" bIns="0" anchor="ctr" anchorCtr="0">
              <a:noAutofit/>
            </a:bodyPr>
            <a:lstStyle/>
            <a:p>
              <a:pPr marL="177800" marR="0" lvl="0" indent="-177800" algn="l" rtl="0">
                <a:lnSpc>
                  <a:spcPct val="100000"/>
                </a:lnSpc>
                <a:spcBef>
                  <a:spcPts val="0"/>
                </a:spcBef>
                <a:spcAft>
                  <a:spcPts val="0"/>
                </a:spcAft>
                <a:buClr>
                  <a:schemeClr val="accent1"/>
                </a:buClr>
                <a:buSzPts val="1200"/>
                <a:buFont typeface="Calibri"/>
                <a:buChar char="•"/>
              </a:pPr>
              <a:r>
                <a:rPr lang="nl-NL" sz="1200" b="0" i="0" u="none" strike="noStrike" cap="none">
                  <a:solidFill>
                    <a:schemeClr val="dk1"/>
                  </a:solidFill>
                  <a:latin typeface="Calibri"/>
                  <a:ea typeface="Calibri"/>
                  <a:cs typeface="Calibri"/>
                  <a:sym typeface="Calibri"/>
                </a:rPr>
                <a:t>Bullet</a:t>
              </a:r>
              <a:endParaRPr sz="1200" b="0" i="0" u="none" strike="noStrike" cap="none">
                <a:solidFill>
                  <a:schemeClr val="dk1"/>
                </a:solidFill>
                <a:latin typeface="Calibri"/>
                <a:ea typeface="Calibri"/>
                <a:cs typeface="Calibri"/>
                <a:sym typeface="Calibri"/>
              </a:endParaRPr>
            </a:p>
          </p:txBody>
        </p:sp>
        <p:sp>
          <p:nvSpPr>
            <p:cNvPr id="316" name="Google Shape;316;p15"/>
            <p:cNvSpPr/>
            <p:nvPr/>
          </p:nvSpPr>
          <p:spPr>
            <a:xfrm>
              <a:off x="-3604183" y="2128768"/>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317" name="Google Shape;317;p15"/>
            <p:cNvSpPr/>
            <p:nvPr/>
          </p:nvSpPr>
          <p:spPr>
            <a:xfrm>
              <a:off x="-3604183" y="1196113"/>
              <a:ext cx="3229047" cy="45922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Gebruik onder de tab </a:t>
              </a:r>
              <a:r>
                <a:rPr lang="nl-NL" sz="1200" b="1" i="0" u="none" strike="noStrike" cap="none">
                  <a:solidFill>
                    <a:srgbClr val="000000"/>
                  </a:solidFill>
                  <a:latin typeface="Calibri"/>
                  <a:ea typeface="Calibri"/>
                  <a:cs typeface="Calibri"/>
                  <a:sym typeface="Calibri"/>
                </a:rPr>
                <a:t>‘Start’</a:t>
              </a:r>
              <a:r>
                <a:rPr lang="nl-NL" sz="1200" b="0" i="0" u="none" strike="noStrike" cap="none">
                  <a:solidFill>
                    <a:srgbClr val="000000"/>
                  </a:solidFill>
                  <a:latin typeface="Calibri"/>
                  <a:ea typeface="Calibri"/>
                  <a:cs typeface="Calibri"/>
                  <a:sym typeface="Calibri"/>
                </a:rPr>
                <a:t> de </a:t>
              </a:r>
              <a:r>
                <a:rPr lang="nl-NL" sz="1200" b="1" i="0" u="none" strike="noStrike" cap="none">
                  <a:solidFill>
                    <a:srgbClr val="000000"/>
                  </a:solidFill>
                  <a:latin typeface="Calibri"/>
                  <a:ea typeface="Calibri"/>
                  <a:cs typeface="Calibri"/>
                  <a:sym typeface="Calibri"/>
                </a:rPr>
                <a:t>lijstniveau-knoppen</a:t>
              </a:r>
              <a:r>
                <a:rPr lang="nl-NL" sz="1200" b="0" i="0" u="none" strike="noStrike" cap="none">
                  <a:solidFill>
                    <a:srgbClr val="000000"/>
                  </a:solidFill>
                  <a:latin typeface="Calibri"/>
                  <a:ea typeface="Calibri"/>
                  <a:cs typeface="Calibri"/>
                  <a:sym typeface="Calibri"/>
                </a:rPr>
                <a:t> om een tekst niveau te kiezen. </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Kies uit:</a:t>
              </a:r>
              <a:endParaRPr sz="1400" b="0" i="0" u="none" strike="noStrike" cap="none">
                <a:solidFill>
                  <a:srgbClr val="000000"/>
                </a:solidFill>
                <a:latin typeface="Arial"/>
                <a:ea typeface="Arial"/>
                <a:cs typeface="Arial"/>
                <a:sym typeface="Arial"/>
              </a:endParaRPr>
            </a:p>
          </p:txBody>
        </p:sp>
        <p:sp>
          <p:nvSpPr>
            <p:cNvPr id="318" name="Google Shape;318;p15"/>
            <p:cNvSpPr/>
            <p:nvPr/>
          </p:nvSpPr>
          <p:spPr>
            <a:xfrm>
              <a:off x="-3319415" y="2128873"/>
              <a:ext cx="2949220" cy="180000"/>
            </a:xfrm>
            <a:prstGeom prst="rect">
              <a:avLst/>
            </a:prstGeom>
            <a:noFill/>
            <a:ln>
              <a:noFill/>
            </a:ln>
          </p:spPr>
          <p:txBody>
            <a:bodyPr spcFirstLastPara="1" wrap="square" lIns="0" tIns="0" rIns="0" bIns="0" anchor="ctr" anchorCtr="0">
              <a:noAutofit/>
            </a:bodyPr>
            <a:lstStyle/>
            <a:p>
              <a:pPr marL="361950" marR="0" lvl="0" indent="-184150" algn="l" rtl="0">
                <a:lnSpc>
                  <a:spcPct val="100000"/>
                </a:lnSpc>
                <a:spcBef>
                  <a:spcPts val="0"/>
                </a:spcBef>
                <a:spcAft>
                  <a:spcPts val="0"/>
                </a:spcAft>
                <a:buClr>
                  <a:schemeClr val="accent2"/>
                </a:buClr>
                <a:buSzPts val="1200"/>
                <a:buFont typeface="Calibri"/>
                <a:buChar char="•"/>
              </a:pPr>
              <a:r>
                <a:rPr lang="nl-NL" sz="1200" b="0" i="0" u="none" strike="noStrike" cap="none">
                  <a:solidFill>
                    <a:schemeClr val="dk1"/>
                  </a:solidFill>
                  <a:latin typeface="Calibri"/>
                  <a:ea typeface="Calibri"/>
                  <a:cs typeface="Calibri"/>
                  <a:sym typeface="Calibri"/>
                </a:rPr>
                <a:t>Sub-bullet #1</a:t>
              </a:r>
              <a:endParaRPr sz="1400" b="0" i="0" u="none" strike="noStrike" cap="none">
                <a:solidFill>
                  <a:srgbClr val="000000"/>
                </a:solidFill>
                <a:latin typeface="Arial"/>
                <a:ea typeface="Arial"/>
                <a:cs typeface="Arial"/>
                <a:sym typeface="Arial"/>
              </a:endParaRPr>
            </a:p>
          </p:txBody>
        </p:sp>
        <p:sp>
          <p:nvSpPr>
            <p:cNvPr id="319" name="Google Shape;319;p15"/>
            <p:cNvSpPr/>
            <p:nvPr/>
          </p:nvSpPr>
          <p:spPr>
            <a:xfrm>
              <a:off x="-3604183" y="2420052"/>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320" name="Google Shape;320;p15"/>
            <p:cNvSpPr/>
            <p:nvPr/>
          </p:nvSpPr>
          <p:spPr>
            <a:xfrm>
              <a:off x="-3319415" y="2420262"/>
              <a:ext cx="2949220" cy="180000"/>
            </a:xfrm>
            <a:prstGeom prst="rect">
              <a:avLst/>
            </a:prstGeom>
            <a:noFill/>
            <a:ln>
              <a:noFill/>
            </a:ln>
          </p:spPr>
          <p:txBody>
            <a:bodyPr spcFirstLastPara="1" wrap="square" lIns="0" tIns="0" rIns="0" bIns="0" anchor="ctr" anchorCtr="0">
              <a:noAutofit/>
            </a:bodyPr>
            <a:lstStyle/>
            <a:p>
              <a:pPr marL="539750" marR="0" lvl="0" indent="-177800" algn="l" rtl="0">
                <a:lnSpc>
                  <a:spcPct val="100000"/>
                </a:lnSpc>
                <a:spcBef>
                  <a:spcPts val="0"/>
                </a:spcBef>
                <a:spcAft>
                  <a:spcPts val="0"/>
                </a:spcAft>
                <a:buClr>
                  <a:schemeClr val="accent1"/>
                </a:buClr>
                <a:buSzPts val="1200"/>
                <a:buFont typeface="Calibri"/>
                <a:buChar char="–"/>
              </a:pPr>
              <a:r>
                <a:rPr lang="nl-NL" sz="1200" b="0" i="0" u="none" strike="noStrike" cap="none">
                  <a:solidFill>
                    <a:schemeClr val="dk1"/>
                  </a:solidFill>
                  <a:latin typeface="Calibri"/>
                  <a:ea typeface="Calibri"/>
                  <a:cs typeface="Calibri"/>
                  <a:sym typeface="Calibri"/>
                </a:rPr>
                <a:t>Sub-bullet #2</a:t>
              </a:r>
              <a:endParaRPr sz="1400" b="0" i="0" u="none" strike="noStrike" cap="none">
                <a:solidFill>
                  <a:srgbClr val="000000"/>
                </a:solidFill>
                <a:latin typeface="Arial"/>
                <a:ea typeface="Arial"/>
                <a:cs typeface="Arial"/>
                <a:sym typeface="Arial"/>
              </a:endParaRPr>
            </a:p>
          </p:txBody>
        </p:sp>
        <p:sp>
          <p:nvSpPr>
            <p:cNvPr id="321" name="Google Shape;321;p15"/>
            <p:cNvSpPr/>
            <p:nvPr/>
          </p:nvSpPr>
          <p:spPr>
            <a:xfrm>
              <a:off x="-3604183" y="2711336"/>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322" name="Google Shape;322;p15"/>
            <p:cNvSpPr/>
            <p:nvPr/>
          </p:nvSpPr>
          <p:spPr>
            <a:xfrm>
              <a:off x="-3319415" y="2711651"/>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200"/>
                <a:buFont typeface="Calibri"/>
                <a:buNone/>
              </a:pPr>
              <a:r>
                <a:rPr lang="nl-NL" sz="1200" b="0" i="0" u="none" strike="noStrike" cap="none">
                  <a:solidFill>
                    <a:schemeClr val="dk1"/>
                  </a:solidFill>
                  <a:latin typeface="Calibri"/>
                  <a:ea typeface="Calibri"/>
                  <a:cs typeface="Calibri"/>
                  <a:sym typeface="Calibri"/>
                </a:rPr>
                <a:t>Leestekst</a:t>
              </a:r>
              <a:endParaRPr sz="1400" b="0" i="0" u="none" strike="noStrike" cap="none">
                <a:solidFill>
                  <a:srgbClr val="000000"/>
                </a:solidFill>
                <a:latin typeface="Arial"/>
                <a:ea typeface="Arial"/>
                <a:cs typeface="Arial"/>
                <a:sym typeface="Arial"/>
              </a:endParaRPr>
            </a:p>
          </p:txBody>
        </p:sp>
        <p:sp>
          <p:nvSpPr>
            <p:cNvPr id="323" name="Google Shape;323;p15"/>
            <p:cNvSpPr/>
            <p:nvPr/>
          </p:nvSpPr>
          <p:spPr>
            <a:xfrm>
              <a:off x="-3604183" y="3002620"/>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324" name="Google Shape;324;p15"/>
            <p:cNvSpPr/>
            <p:nvPr/>
          </p:nvSpPr>
          <p:spPr>
            <a:xfrm>
              <a:off x="-3319415" y="3003040"/>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600"/>
                <a:buFont typeface="Calibri"/>
                <a:buNone/>
              </a:pPr>
              <a:r>
                <a:rPr lang="nl-NL" sz="1600" b="1" i="0" u="none" strike="noStrike" cap="none">
                  <a:solidFill>
                    <a:schemeClr val="accent1"/>
                  </a:solidFill>
                  <a:latin typeface="Calibri"/>
                  <a:ea typeface="Calibri"/>
                  <a:cs typeface="Calibri"/>
                  <a:sym typeface="Calibri"/>
                </a:rPr>
                <a:t>Kop #1</a:t>
              </a:r>
              <a:endParaRPr sz="1400" b="0" i="0" u="none" strike="noStrike" cap="none">
                <a:solidFill>
                  <a:srgbClr val="000000"/>
                </a:solidFill>
                <a:latin typeface="Arial"/>
                <a:ea typeface="Arial"/>
                <a:cs typeface="Arial"/>
                <a:sym typeface="Arial"/>
              </a:endParaRPr>
            </a:p>
          </p:txBody>
        </p:sp>
        <p:sp>
          <p:nvSpPr>
            <p:cNvPr id="325" name="Google Shape;325;p15"/>
            <p:cNvSpPr/>
            <p:nvPr/>
          </p:nvSpPr>
          <p:spPr>
            <a:xfrm>
              <a:off x="-3604183" y="329390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326" name="Google Shape;326;p15"/>
            <p:cNvSpPr/>
            <p:nvPr/>
          </p:nvSpPr>
          <p:spPr>
            <a:xfrm>
              <a:off x="-3319415" y="3585818"/>
              <a:ext cx="2949220" cy="180000"/>
            </a:xfrm>
            <a:prstGeom prst="rect">
              <a:avLst/>
            </a:prstGeom>
            <a:noFill/>
            <a:ln>
              <a:noFill/>
            </a:ln>
          </p:spPr>
          <p:txBody>
            <a:bodyPr spcFirstLastPara="1" wrap="square" lIns="0" tIns="0" rIns="0" bIns="0" anchor="ctr" anchorCtr="0">
              <a:noAutofit/>
            </a:bodyPr>
            <a:lstStyle/>
            <a:p>
              <a:pPr marL="266700" marR="0" lvl="0" indent="-266700" algn="l" rtl="0">
                <a:lnSpc>
                  <a:spcPct val="100000"/>
                </a:lnSpc>
                <a:spcBef>
                  <a:spcPts val="0"/>
                </a:spcBef>
                <a:spcAft>
                  <a:spcPts val="0"/>
                </a:spcAft>
                <a:buClr>
                  <a:schemeClr val="accent1"/>
                </a:buClr>
                <a:buSzPts val="1200"/>
                <a:buFont typeface="Arial"/>
                <a:buAutoNum type="arabicPeriod"/>
              </a:pPr>
              <a:r>
                <a:rPr lang="nl-NL" sz="1200" b="0" i="0" u="none" strike="noStrike" cap="none">
                  <a:solidFill>
                    <a:schemeClr val="dk1"/>
                  </a:solidFill>
                  <a:latin typeface="Calibri"/>
                  <a:ea typeface="Calibri"/>
                  <a:cs typeface="Calibri"/>
                  <a:sym typeface="Calibri"/>
                </a:rPr>
                <a:t>Numerieke bullet</a:t>
              </a:r>
              <a:endParaRPr sz="1200" b="0" i="0" u="none" strike="noStrike" cap="none">
                <a:solidFill>
                  <a:schemeClr val="dk1"/>
                </a:solidFill>
                <a:latin typeface="Calibri"/>
                <a:ea typeface="Calibri"/>
                <a:cs typeface="Calibri"/>
                <a:sym typeface="Calibri"/>
              </a:endParaRPr>
            </a:p>
          </p:txBody>
        </p:sp>
        <p:sp>
          <p:nvSpPr>
            <p:cNvPr id="327" name="Google Shape;327;p15"/>
            <p:cNvSpPr/>
            <p:nvPr/>
          </p:nvSpPr>
          <p:spPr>
            <a:xfrm>
              <a:off x="-3604183" y="3585188"/>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328" name="Google Shape;328;p15"/>
            <p:cNvSpPr/>
            <p:nvPr/>
          </p:nvSpPr>
          <p:spPr>
            <a:xfrm>
              <a:off x="-3325830" y="3877207"/>
              <a:ext cx="2949220" cy="180000"/>
            </a:xfrm>
            <a:prstGeom prst="rect">
              <a:avLst/>
            </a:prstGeom>
            <a:noFill/>
            <a:ln>
              <a:noFill/>
            </a:ln>
          </p:spPr>
          <p:txBody>
            <a:bodyPr spcFirstLastPara="1" wrap="square" lIns="0" tIns="0" rIns="0" bIns="0" anchor="ctr" anchorCtr="0">
              <a:noAutofit/>
            </a:bodyPr>
            <a:lstStyle/>
            <a:p>
              <a:pPr marL="447675" marR="0" lvl="0" indent="-179388" algn="l" rtl="0">
                <a:lnSpc>
                  <a:spcPct val="100000"/>
                </a:lnSpc>
                <a:spcBef>
                  <a:spcPts val="0"/>
                </a:spcBef>
                <a:spcAft>
                  <a:spcPts val="0"/>
                </a:spcAft>
                <a:buClr>
                  <a:schemeClr val="accent2"/>
                </a:buClr>
                <a:buSzPts val="1200"/>
                <a:buFont typeface="Arial"/>
                <a:buAutoNum type="alphaLcPeriod"/>
              </a:pPr>
              <a:r>
                <a:rPr lang="nl-NL" sz="1200" b="0" i="0" u="none" strike="noStrike" cap="none">
                  <a:solidFill>
                    <a:schemeClr val="dk1"/>
                  </a:solidFill>
                  <a:latin typeface="Calibri"/>
                  <a:ea typeface="Calibri"/>
                  <a:cs typeface="Calibri"/>
                  <a:sym typeface="Calibri"/>
                </a:rPr>
                <a:t>Alfabetische bullet</a:t>
              </a:r>
              <a:endParaRPr sz="1200" b="0" i="0" u="none" strike="noStrike" cap="none">
                <a:solidFill>
                  <a:schemeClr val="dk1"/>
                </a:solidFill>
                <a:latin typeface="Calibri"/>
                <a:ea typeface="Calibri"/>
                <a:cs typeface="Calibri"/>
                <a:sym typeface="Calibri"/>
              </a:endParaRPr>
            </a:p>
          </p:txBody>
        </p:sp>
        <p:sp>
          <p:nvSpPr>
            <p:cNvPr id="329" name="Google Shape;329;p15"/>
            <p:cNvSpPr/>
            <p:nvPr/>
          </p:nvSpPr>
          <p:spPr>
            <a:xfrm>
              <a:off x="-3604183" y="3876472"/>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330" name="Google Shape;330;p15"/>
            <p:cNvSpPr/>
            <p:nvPr/>
          </p:nvSpPr>
          <p:spPr>
            <a:xfrm>
              <a:off x="-3319415" y="416859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nl-NL" sz="1200" b="0" i="1" u="none" strike="noStrike" cap="none">
                  <a:solidFill>
                    <a:schemeClr val="dk1"/>
                  </a:solidFill>
                  <a:latin typeface="Calibri"/>
                  <a:ea typeface="Calibri"/>
                  <a:cs typeface="Calibri"/>
                  <a:sym typeface="Calibri"/>
                </a:rPr>
                <a:t>Bronvermelding</a:t>
              </a:r>
              <a:endParaRPr sz="1400" b="0" i="0" u="none" strike="noStrike" cap="none">
                <a:solidFill>
                  <a:srgbClr val="000000"/>
                </a:solidFill>
                <a:latin typeface="Arial"/>
                <a:ea typeface="Arial"/>
                <a:cs typeface="Arial"/>
                <a:sym typeface="Arial"/>
              </a:endParaRPr>
            </a:p>
          </p:txBody>
        </p:sp>
        <p:sp>
          <p:nvSpPr>
            <p:cNvPr id="331" name="Google Shape;331;p15"/>
            <p:cNvSpPr/>
            <p:nvPr/>
          </p:nvSpPr>
          <p:spPr>
            <a:xfrm>
              <a:off x="-3604183" y="416859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332" name="Google Shape;332;p15"/>
            <p:cNvSpPr/>
            <p:nvPr/>
          </p:nvSpPr>
          <p:spPr>
            <a:xfrm>
              <a:off x="-3319415" y="3294429"/>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600"/>
                <a:buFont typeface="Calibri"/>
                <a:buNone/>
              </a:pPr>
              <a:r>
                <a:rPr lang="nl-NL" sz="1600" b="1" i="0" u="none" strike="noStrike" cap="none">
                  <a:solidFill>
                    <a:schemeClr val="accent2"/>
                  </a:solidFill>
                  <a:latin typeface="Calibri"/>
                  <a:ea typeface="Calibri"/>
                  <a:cs typeface="Calibri"/>
                  <a:sym typeface="Calibri"/>
                </a:rPr>
                <a:t>Kop #2</a:t>
              </a:r>
              <a:endParaRPr sz="1400" b="0" i="0" u="none" strike="noStrike" cap="none">
                <a:solidFill>
                  <a:srgbClr val="000000"/>
                </a:solidFill>
                <a:latin typeface="Arial"/>
                <a:ea typeface="Arial"/>
                <a:cs typeface="Arial"/>
                <a:sym typeface="Arial"/>
              </a:endParaRPr>
            </a:p>
          </p:txBody>
        </p:sp>
        <p:sp>
          <p:nvSpPr>
            <p:cNvPr id="333" name="Google Shape;333;p15"/>
            <p:cNvSpPr/>
            <p:nvPr/>
          </p:nvSpPr>
          <p:spPr>
            <a:xfrm>
              <a:off x="-3786437" y="4531349"/>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grpSp>
          <p:nvGrpSpPr>
            <p:cNvPr id="334" name="Google Shape;334;p15"/>
            <p:cNvGrpSpPr/>
            <p:nvPr/>
          </p:nvGrpSpPr>
          <p:grpSpPr>
            <a:xfrm>
              <a:off x="-376736" y="4400186"/>
              <a:ext cx="283685" cy="283685"/>
              <a:chOff x="-510741" y="5913713"/>
              <a:chExt cx="267555" cy="267555"/>
            </a:xfrm>
          </p:grpSpPr>
          <p:sp>
            <p:nvSpPr>
              <p:cNvPr id="335" name="Google Shape;335;p15"/>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36" name="Google Shape;336;p15"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nvGrpSpPr>
            <p:cNvPr id="337" name="Google Shape;337;p15"/>
            <p:cNvGrpSpPr/>
            <p:nvPr/>
          </p:nvGrpSpPr>
          <p:grpSpPr>
            <a:xfrm>
              <a:off x="-3605171" y="458674"/>
              <a:ext cx="3234311" cy="558875"/>
              <a:chOff x="-3605171" y="458674"/>
              <a:chExt cx="3234311" cy="558875"/>
            </a:xfrm>
          </p:grpSpPr>
          <p:sp>
            <p:nvSpPr>
              <p:cNvPr id="338" name="Google Shape;338;p15"/>
              <p:cNvSpPr/>
              <p:nvPr/>
            </p:nvSpPr>
            <p:spPr>
              <a:xfrm>
                <a:off x="-3604183" y="458674"/>
                <a:ext cx="393459" cy="184058"/>
              </a:xfrm>
              <a:prstGeom prst="rect">
                <a:avLst/>
              </a:prstGeom>
              <a:solidFill>
                <a:srgbClr val="F8F8F8"/>
              </a:solidFill>
              <a:ln>
                <a:noFill/>
              </a:ln>
            </p:spPr>
            <p:txBody>
              <a:bodyPr spcFirstLastPara="1" wrap="square" lIns="0" tIns="1800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a:solidFill>
                      <a:srgbClr val="211F26"/>
                    </a:solidFill>
                    <a:latin typeface="Calibri"/>
                    <a:ea typeface="Calibri"/>
                    <a:cs typeface="Calibri"/>
                    <a:sym typeface="Calibri"/>
                  </a:rPr>
                  <a:t>Start</a:t>
                </a:r>
                <a:endParaRPr sz="1400" b="0" i="0" u="none" strike="noStrike" cap="none">
                  <a:solidFill>
                    <a:srgbClr val="000000"/>
                  </a:solidFill>
                  <a:latin typeface="Arial"/>
                  <a:ea typeface="Arial"/>
                  <a:cs typeface="Arial"/>
                  <a:sym typeface="Arial"/>
                </a:endParaRPr>
              </a:p>
            </p:txBody>
          </p:sp>
          <p:sp>
            <p:nvSpPr>
              <p:cNvPr id="339" name="Google Shape;339;p15"/>
              <p:cNvSpPr/>
              <p:nvPr/>
            </p:nvSpPr>
            <p:spPr>
              <a:xfrm>
                <a:off x="-3599184" y="621345"/>
                <a:ext cx="383782" cy="27171"/>
              </a:xfrm>
              <a:prstGeom prst="rect">
                <a:avLst/>
              </a:prstGeom>
              <a:solidFill>
                <a:srgbClr val="B7462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nvGrpSpPr>
              <p:cNvPr id="340" name="Google Shape;340;p15"/>
              <p:cNvGrpSpPr/>
              <p:nvPr/>
            </p:nvGrpSpPr>
            <p:grpSpPr>
              <a:xfrm>
                <a:off x="-3386247" y="830871"/>
                <a:ext cx="139423" cy="109566"/>
                <a:chOff x="-2866744" y="827071"/>
                <a:chExt cx="168701" cy="132575"/>
              </a:xfrm>
            </p:grpSpPr>
            <p:grpSp>
              <p:nvGrpSpPr>
                <p:cNvPr id="341" name="Google Shape;341;p15"/>
                <p:cNvGrpSpPr/>
                <p:nvPr/>
              </p:nvGrpSpPr>
              <p:grpSpPr>
                <a:xfrm>
                  <a:off x="-2866744" y="827071"/>
                  <a:ext cx="168701" cy="132575"/>
                  <a:chOff x="-2866744" y="827071"/>
                  <a:chExt cx="168701" cy="132575"/>
                </a:xfrm>
              </p:grpSpPr>
              <p:cxnSp>
                <p:nvCxnSpPr>
                  <p:cNvPr id="342" name="Google Shape;342;p15"/>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43" name="Google Shape;343;p15"/>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44" name="Google Shape;344;p15"/>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45" name="Google Shape;345;p15"/>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46" name="Google Shape;346;p15"/>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347" name="Google Shape;347;p15"/>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348" name="Google Shape;348;p15"/>
              <p:cNvGrpSpPr/>
              <p:nvPr/>
            </p:nvGrpSpPr>
            <p:grpSpPr>
              <a:xfrm>
                <a:off x="-3605171" y="830871"/>
                <a:ext cx="139423" cy="109566"/>
                <a:chOff x="-2866744" y="518074"/>
                <a:chExt cx="168701" cy="132575"/>
              </a:xfrm>
            </p:grpSpPr>
            <p:grpSp>
              <p:nvGrpSpPr>
                <p:cNvPr id="349" name="Google Shape;349;p15"/>
                <p:cNvGrpSpPr/>
                <p:nvPr/>
              </p:nvGrpSpPr>
              <p:grpSpPr>
                <a:xfrm>
                  <a:off x="-2866744" y="518074"/>
                  <a:ext cx="168701" cy="132575"/>
                  <a:chOff x="-2866744" y="518074"/>
                  <a:chExt cx="168701" cy="132575"/>
                </a:xfrm>
              </p:grpSpPr>
              <p:cxnSp>
                <p:nvCxnSpPr>
                  <p:cNvPr id="350" name="Google Shape;350;p15"/>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51" name="Google Shape;351;p15"/>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52" name="Google Shape;352;p15"/>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53" name="Google Shape;353;p15"/>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54" name="Google Shape;354;p15"/>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355" name="Google Shape;355;p15"/>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cxnSp>
            <p:nvCxnSpPr>
              <p:cNvPr id="356" name="Google Shape;356;p15"/>
              <p:cNvCxnSpPr/>
              <p:nvPr/>
            </p:nvCxnSpPr>
            <p:spPr>
              <a:xfrm rot="10800000" flipH="1">
                <a:off x="-3459956" y="588169"/>
                <a:ext cx="547687" cy="219076"/>
              </a:xfrm>
              <a:prstGeom prst="straightConnector1">
                <a:avLst/>
              </a:prstGeom>
              <a:noFill/>
              <a:ln w="19050" cap="rnd" cmpd="sng">
                <a:solidFill>
                  <a:schemeClr val="accent1"/>
                </a:solidFill>
                <a:prstDash val="solid"/>
                <a:round/>
                <a:headEnd type="oval" w="med" len="med"/>
                <a:tailEnd type="none" w="sm" len="sm"/>
              </a:ln>
            </p:spPr>
          </p:cxnSp>
          <p:cxnSp>
            <p:nvCxnSpPr>
              <p:cNvPr id="357" name="Google Shape;357;p15"/>
              <p:cNvCxnSpPr/>
              <p:nvPr/>
            </p:nvCxnSpPr>
            <p:spPr>
              <a:xfrm>
                <a:off x="-3224213" y="828675"/>
                <a:ext cx="319088" cy="0"/>
              </a:xfrm>
              <a:prstGeom prst="straightConnector1">
                <a:avLst/>
              </a:prstGeom>
              <a:noFill/>
              <a:ln w="19050" cap="rnd" cmpd="sng">
                <a:solidFill>
                  <a:schemeClr val="accent1"/>
                </a:solidFill>
                <a:prstDash val="solid"/>
                <a:round/>
                <a:headEnd type="oval" w="med" len="med"/>
                <a:tailEnd type="none" w="sm" len="sm"/>
              </a:ln>
            </p:spPr>
          </p:cxnSp>
          <p:sp>
            <p:nvSpPr>
              <p:cNvPr id="358" name="Google Shape;358;p15"/>
              <p:cNvSpPr/>
              <p:nvPr/>
            </p:nvSpPr>
            <p:spPr>
              <a:xfrm>
                <a:off x="-2559903" y="512179"/>
                <a:ext cx="2189042" cy="15108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nl-NL" sz="1100" b="0" i="0" u="none" strike="noStrike" cap="none">
                    <a:solidFill>
                      <a:schemeClr val="dk1"/>
                    </a:solidFill>
                    <a:latin typeface="Calibri"/>
                    <a:ea typeface="Calibri"/>
                    <a:cs typeface="Calibri"/>
                    <a:sym typeface="Calibri"/>
                  </a:rPr>
                  <a:t>Lijstniveau verlagen</a:t>
                </a:r>
                <a:endParaRPr sz="1400" b="0" i="0" u="none" strike="noStrike" cap="none">
                  <a:solidFill>
                    <a:srgbClr val="000000"/>
                  </a:solidFill>
                  <a:latin typeface="Arial"/>
                  <a:ea typeface="Arial"/>
                  <a:cs typeface="Arial"/>
                  <a:sym typeface="Arial"/>
                </a:endParaRPr>
              </a:p>
            </p:txBody>
          </p:sp>
          <p:sp>
            <p:nvSpPr>
              <p:cNvPr id="359" name="Google Shape;359;p15"/>
              <p:cNvSpPr/>
              <p:nvPr/>
            </p:nvSpPr>
            <p:spPr>
              <a:xfrm>
                <a:off x="-2559903" y="819562"/>
                <a:ext cx="2189043" cy="142202"/>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nl-NL" sz="1100" b="0" i="0" u="none" strike="noStrike" cap="none">
                    <a:solidFill>
                      <a:schemeClr val="dk1"/>
                    </a:solidFill>
                    <a:latin typeface="Calibri"/>
                    <a:ea typeface="Calibri"/>
                    <a:cs typeface="Calibri"/>
                    <a:sym typeface="Calibri"/>
                  </a:rPr>
                  <a:t>Lijstniveau verhogen</a:t>
                </a:r>
                <a:endParaRPr sz="1400" b="0" i="0" u="none" strike="noStrike" cap="none">
                  <a:solidFill>
                    <a:srgbClr val="000000"/>
                  </a:solidFill>
                  <a:latin typeface="Arial"/>
                  <a:ea typeface="Arial"/>
                  <a:cs typeface="Arial"/>
                  <a:sym typeface="Arial"/>
                </a:endParaRPr>
              </a:p>
            </p:txBody>
          </p:sp>
          <p:grpSp>
            <p:nvGrpSpPr>
              <p:cNvPr id="360" name="Google Shape;360;p15"/>
              <p:cNvGrpSpPr/>
              <p:nvPr/>
            </p:nvGrpSpPr>
            <p:grpSpPr>
              <a:xfrm>
                <a:off x="-2916763" y="769168"/>
                <a:ext cx="268738" cy="248381"/>
                <a:chOff x="-2916763" y="769168"/>
                <a:chExt cx="268738" cy="248381"/>
              </a:xfrm>
            </p:grpSpPr>
            <p:sp>
              <p:nvSpPr>
                <p:cNvPr id="361" name="Google Shape;361;p15"/>
                <p:cNvSpPr/>
                <p:nvPr/>
              </p:nvSpPr>
              <p:spPr>
                <a:xfrm>
                  <a:off x="-2916763" y="769168"/>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211F26"/>
                    </a:solidFill>
                    <a:latin typeface="Calibri"/>
                    <a:ea typeface="Calibri"/>
                    <a:cs typeface="Calibri"/>
                    <a:sym typeface="Calibri"/>
                  </a:endParaRPr>
                </a:p>
              </p:txBody>
            </p:sp>
            <p:grpSp>
              <p:nvGrpSpPr>
                <p:cNvPr id="362" name="Google Shape;362;p15"/>
                <p:cNvGrpSpPr/>
                <p:nvPr/>
              </p:nvGrpSpPr>
              <p:grpSpPr>
                <a:xfrm>
                  <a:off x="-2866744" y="827071"/>
                  <a:ext cx="168701" cy="132575"/>
                  <a:chOff x="-2866744" y="827071"/>
                  <a:chExt cx="168701" cy="132575"/>
                </a:xfrm>
              </p:grpSpPr>
              <p:cxnSp>
                <p:nvCxnSpPr>
                  <p:cNvPr id="363" name="Google Shape;363;p15"/>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64" name="Google Shape;364;p15"/>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65" name="Google Shape;365;p15"/>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66" name="Google Shape;366;p15"/>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67" name="Google Shape;367;p15"/>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368" name="Google Shape;368;p15"/>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369" name="Google Shape;369;p15"/>
              <p:cNvGrpSpPr/>
              <p:nvPr/>
            </p:nvGrpSpPr>
            <p:grpSpPr>
              <a:xfrm>
                <a:off x="-2916763" y="460171"/>
                <a:ext cx="268738" cy="248381"/>
                <a:chOff x="-2916763" y="460171"/>
                <a:chExt cx="268738" cy="248381"/>
              </a:xfrm>
            </p:grpSpPr>
            <p:sp>
              <p:nvSpPr>
                <p:cNvPr id="370" name="Google Shape;370;p15"/>
                <p:cNvSpPr/>
                <p:nvPr/>
              </p:nvSpPr>
              <p:spPr>
                <a:xfrm>
                  <a:off x="-2916763" y="460171"/>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211F26"/>
                    </a:solidFill>
                    <a:latin typeface="Calibri"/>
                    <a:ea typeface="Calibri"/>
                    <a:cs typeface="Calibri"/>
                    <a:sym typeface="Calibri"/>
                  </a:endParaRPr>
                </a:p>
              </p:txBody>
            </p:sp>
            <p:grpSp>
              <p:nvGrpSpPr>
                <p:cNvPr id="371" name="Google Shape;371;p15"/>
                <p:cNvGrpSpPr/>
                <p:nvPr/>
              </p:nvGrpSpPr>
              <p:grpSpPr>
                <a:xfrm>
                  <a:off x="-2866744" y="518074"/>
                  <a:ext cx="168701" cy="132575"/>
                  <a:chOff x="-2866744" y="518074"/>
                  <a:chExt cx="168701" cy="132575"/>
                </a:xfrm>
              </p:grpSpPr>
              <p:cxnSp>
                <p:nvCxnSpPr>
                  <p:cNvPr id="372" name="Google Shape;372;p15"/>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73" name="Google Shape;373;p15"/>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74" name="Google Shape;374;p15"/>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75" name="Google Shape;375;p15"/>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76" name="Google Shape;376;p15"/>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377" name="Google Shape;377;p15"/>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grpSp>
      <p:sp>
        <p:nvSpPr>
          <p:cNvPr id="378" name="Google Shape;378;p15"/>
          <p:cNvSpPr/>
          <p:nvPr/>
        </p:nvSpPr>
        <p:spPr>
          <a:xfrm>
            <a:off x="0" y="-425941"/>
            <a:ext cx="378693"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nl-NL" sz="1600" b="0" i="0" u="none" strike="noStrike" cap="none">
                <a:solidFill>
                  <a:schemeClr val="accent1"/>
                </a:solidFill>
                <a:latin typeface="Arial"/>
                <a:ea typeface="Arial"/>
                <a:cs typeface="Arial"/>
                <a:sym typeface="Arial"/>
              </a:rPr>
              <a:t>Titel</a:t>
            </a:r>
            <a:endParaRPr sz="1400" b="0" i="0" u="none" strike="noStrike" cap="none">
              <a:solidFill>
                <a:srgbClr val="000000"/>
              </a:solidFill>
              <a:latin typeface="Arial"/>
              <a:ea typeface="Arial"/>
              <a:cs typeface="Arial"/>
              <a:sym typeface="Arial"/>
            </a:endParaRPr>
          </a:p>
        </p:txBody>
      </p:sp>
      <p:sp>
        <p:nvSpPr>
          <p:cNvPr id="379" name="Google Shape;379;p15"/>
          <p:cNvSpPr txBox="1">
            <a:spLocks noGrp="1"/>
          </p:cNvSpPr>
          <p:nvPr>
            <p:ph type="title"/>
          </p:nvPr>
        </p:nvSpPr>
        <p:spPr>
          <a:xfrm>
            <a:off x="615950" y="609600"/>
            <a:ext cx="10952162" cy="4810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75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body" idx="1"/>
          </p:nvPr>
        </p:nvSpPr>
        <p:spPr>
          <a:xfrm>
            <a:off x="615950" y="1604524"/>
            <a:ext cx="10952163" cy="4632764"/>
          </a:xfrm>
          <a:prstGeom prst="rect">
            <a:avLst/>
          </a:prstGeom>
          <a:noFill/>
          <a:ln>
            <a:noFill/>
          </a:ln>
        </p:spPr>
        <p:txBody>
          <a:bodyPr spcFirstLastPara="1" wrap="square" lIns="0" tIns="0" rIns="0" bIns="0" anchor="t" anchorCtr="0">
            <a:noAutofit/>
          </a:bodyPr>
          <a:lstStyle>
            <a:lvl1pPr marL="457200" marR="0" lvl="0" indent="-342900" algn="l" rtl="0">
              <a:lnSpc>
                <a:spcPct val="90000"/>
              </a:lnSpc>
              <a:spcBef>
                <a:spcPts val="6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60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600"/>
              </a:spcBef>
              <a:spcAft>
                <a:spcPts val="0"/>
              </a:spcAft>
              <a:buClr>
                <a:schemeClr val="accent3"/>
              </a:buClr>
              <a:buSzPts val="1600"/>
              <a:buFont typeface="Quattrocento Sans"/>
              <a:buChar char="–"/>
              <a:defRPr sz="1600" b="0" i="0" u="none" strike="noStrike" cap="none">
                <a:solidFill>
                  <a:schemeClr val="dk1"/>
                </a:solidFill>
                <a:latin typeface="Arial"/>
                <a:ea typeface="Arial"/>
                <a:cs typeface="Arial"/>
                <a:sym typeface="Arial"/>
              </a:defRPr>
            </a:lvl3pPr>
            <a:lvl4pPr marL="1828800" marR="0" lvl="3" indent="-228600" algn="l"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6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5pPr>
            <a:lvl6pPr marL="2743200" marR="0" lvl="5" indent="-228600" algn="l" rtl="0">
              <a:lnSpc>
                <a:spcPct val="90000"/>
              </a:lnSpc>
              <a:spcBef>
                <a:spcPts val="600"/>
              </a:spcBef>
              <a:spcAft>
                <a:spcPts val="0"/>
              </a:spcAft>
              <a:buClr>
                <a:schemeClr val="accent1"/>
              </a:buClr>
              <a:buSzPts val="2400"/>
              <a:buFont typeface="Arial"/>
              <a:buNone/>
              <a:defRPr sz="2400" b="0" i="0" u="none" strike="noStrike" cap="none">
                <a:solidFill>
                  <a:schemeClr val="accent2"/>
                </a:solidFill>
                <a:latin typeface="Arial"/>
                <a:ea typeface="Arial"/>
                <a:cs typeface="Arial"/>
                <a:sym typeface="Arial"/>
              </a:defRPr>
            </a:lvl6pPr>
            <a:lvl7pPr marL="3200400" marR="0" lvl="6" indent="-342900" algn="l" rtl="0">
              <a:lnSpc>
                <a:spcPct val="90000"/>
              </a:lnSpc>
              <a:spcBef>
                <a:spcPts val="600"/>
              </a:spcBef>
              <a:spcAft>
                <a:spcPts val="0"/>
              </a:spcAft>
              <a:buClr>
                <a:schemeClr val="accent1"/>
              </a:buClr>
              <a:buSzPts val="1800"/>
              <a:buFont typeface="Arial"/>
              <a:buAutoNum type="arabicPeriod"/>
              <a:defRPr sz="1800" b="0" i="0" u="none" strike="noStrike" cap="none">
                <a:solidFill>
                  <a:schemeClr val="dk1"/>
                </a:solidFill>
                <a:latin typeface="Arial"/>
                <a:ea typeface="Arial"/>
                <a:cs typeface="Arial"/>
                <a:sym typeface="Arial"/>
              </a:defRPr>
            </a:lvl7pPr>
            <a:lvl8pPr marL="3657600" marR="0" lvl="7" indent="-330200" algn="l" rtl="0">
              <a:lnSpc>
                <a:spcPct val="90000"/>
              </a:lnSpc>
              <a:spcBef>
                <a:spcPts val="600"/>
              </a:spcBef>
              <a:spcAft>
                <a:spcPts val="0"/>
              </a:spcAft>
              <a:buClr>
                <a:schemeClr val="accent2"/>
              </a:buClr>
              <a:buSzPts val="1600"/>
              <a:buFont typeface="Arial"/>
              <a:buAutoNum type="alphaLcPeriod"/>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600"/>
              </a:spcBef>
              <a:spcAft>
                <a:spcPts val="600"/>
              </a:spcAft>
              <a:buClr>
                <a:schemeClr val="accent1"/>
              </a:buClr>
              <a:buSzPts val="1600"/>
              <a:buFont typeface="Arial"/>
              <a:buNone/>
              <a:defRPr sz="1600" b="0" i="1" u="none" strike="noStrike" cap="none">
                <a:solidFill>
                  <a:schemeClr val="dk1"/>
                </a:solidFill>
                <a:latin typeface="Arial"/>
                <a:ea typeface="Arial"/>
                <a:cs typeface="Arial"/>
                <a:sym typeface="Arial"/>
              </a:defRPr>
            </a:lvl9pPr>
          </a:lstStyle>
          <a:p>
            <a:endParaRPr/>
          </a:p>
        </p:txBody>
      </p:sp>
      <p:sp>
        <p:nvSpPr>
          <p:cNvPr id="11" name="Google Shape;11;p8"/>
          <p:cNvSpPr txBox="1"/>
          <p:nvPr/>
        </p:nvSpPr>
        <p:spPr>
          <a:xfrm>
            <a:off x="0" y="-621351"/>
            <a:ext cx="3994152" cy="1800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000"/>
              <a:buFont typeface="Arial"/>
              <a:buNone/>
            </a:pPr>
            <a:r>
              <a:rPr lang="nl-NL" sz="1000" b="0" i="0" u="none" strike="noStrike" cap="none">
                <a:solidFill>
                  <a:schemeClr val="accent2"/>
                </a:solidFill>
                <a:latin typeface="Arial"/>
                <a:ea typeface="Arial"/>
                <a:cs typeface="Arial"/>
                <a:sym typeface="Arial"/>
              </a:rPr>
              <a:t>INDELING</a:t>
            </a:r>
            <a:endParaRPr sz="1400" b="0" i="0" u="none" strike="noStrike" cap="none">
              <a:solidFill>
                <a:srgbClr val="000000"/>
              </a:solidFill>
              <a:latin typeface="Arial"/>
              <a:ea typeface="Arial"/>
              <a:cs typeface="Arial"/>
              <a:sym typeface="Arial"/>
            </a:endParaRPr>
          </a:p>
        </p:txBody>
      </p:sp>
      <p:sp>
        <p:nvSpPr>
          <p:cNvPr id="12" name="Google Shape;12;p8"/>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8"/>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grpSp>
        <p:nvGrpSpPr>
          <p:cNvPr id="14" name="Google Shape;14;p8"/>
          <p:cNvGrpSpPr/>
          <p:nvPr/>
        </p:nvGrpSpPr>
        <p:grpSpPr>
          <a:xfrm>
            <a:off x="11094747" y="-305201"/>
            <a:ext cx="1097253" cy="161709"/>
            <a:chOff x="9466067" y="5686969"/>
            <a:chExt cx="2725933" cy="401738"/>
          </a:xfrm>
        </p:grpSpPr>
        <p:sp>
          <p:nvSpPr>
            <p:cNvPr id="15" name="Google Shape;15;p8"/>
            <p:cNvSpPr/>
            <p:nvPr/>
          </p:nvSpPr>
          <p:spPr>
            <a:xfrm>
              <a:off x="9466067" y="5689096"/>
              <a:ext cx="399611" cy="399611"/>
            </a:xfrm>
            <a:prstGeom prst="rect">
              <a:avLst/>
            </a:prstGeom>
            <a:solidFill>
              <a:srgbClr val="D34440"/>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6" name="Google Shape;16;p8"/>
            <p:cNvSpPr/>
            <p:nvPr/>
          </p:nvSpPr>
          <p:spPr>
            <a:xfrm>
              <a:off x="9934785" y="5689096"/>
              <a:ext cx="399611" cy="399611"/>
            </a:xfrm>
            <a:prstGeom prst="rect">
              <a:avLst/>
            </a:prstGeom>
            <a:solidFill>
              <a:srgbClr val="EB8A23"/>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7" name="Google Shape;17;p8"/>
            <p:cNvSpPr/>
            <p:nvPr/>
          </p:nvSpPr>
          <p:spPr>
            <a:xfrm>
              <a:off x="10403503" y="5689096"/>
              <a:ext cx="399611" cy="399611"/>
            </a:xfrm>
            <a:prstGeom prst="rect">
              <a:avLst/>
            </a:prstGeom>
            <a:solidFill>
              <a:srgbClr val="806B5F"/>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8" name="Google Shape;18;p8"/>
            <p:cNvSpPr/>
            <p:nvPr/>
          </p:nvSpPr>
          <p:spPr>
            <a:xfrm>
              <a:off x="11333030" y="5686969"/>
              <a:ext cx="399611" cy="399611"/>
            </a:xfrm>
            <a:prstGeom prst="rect">
              <a:avLst/>
            </a:prstGeom>
            <a:solidFill>
              <a:schemeClr val="accent5"/>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9" name="Google Shape;19;p8"/>
            <p:cNvSpPr/>
            <p:nvPr/>
          </p:nvSpPr>
          <p:spPr>
            <a:xfrm>
              <a:off x="10873671" y="5686969"/>
              <a:ext cx="399611" cy="399611"/>
            </a:xfrm>
            <a:prstGeom prst="rect">
              <a:avLst/>
            </a:prstGeom>
            <a:solidFill>
              <a:schemeClr val="dk2"/>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0" name="Google Shape;20;p8"/>
            <p:cNvSpPr/>
            <p:nvPr/>
          </p:nvSpPr>
          <p:spPr>
            <a:xfrm>
              <a:off x="11792389" y="5686969"/>
              <a:ext cx="399611" cy="399611"/>
            </a:xfrm>
            <a:prstGeom prst="rect">
              <a:avLst/>
            </a:prstGeom>
            <a:solidFill>
              <a:srgbClr val="B5A59A"/>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grpSp>
        <p:nvGrpSpPr>
          <p:cNvPr id="21" name="Google Shape;21;p8"/>
          <p:cNvGrpSpPr/>
          <p:nvPr/>
        </p:nvGrpSpPr>
        <p:grpSpPr>
          <a:xfrm>
            <a:off x="11578446" y="6454140"/>
            <a:ext cx="407814" cy="199730"/>
            <a:chOff x="4594081" y="2529803"/>
            <a:chExt cx="3021755" cy="1479927"/>
          </a:xfrm>
        </p:grpSpPr>
        <p:sp>
          <p:nvSpPr>
            <p:cNvPr id="22" name="Google Shape;22;p8"/>
            <p:cNvSpPr/>
            <p:nvPr/>
          </p:nvSpPr>
          <p:spPr>
            <a:xfrm>
              <a:off x="4598153"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23;p8"/>
            <p:cNvSpPr/>
            <p:nvPr/>
          </p:nvSpPr>
          <p:spPr>
            <a:xfrm>
              <a:off x="5086032" y="2768449"/>
              <a:ext cx="444711" cy="553852"/>
            </a:xfrm>
            <a:custGeom>
              <a:avLst/>
              <a:gdLst/>
              <a:ahLst/>
              <a:cxnLst/>
              <a:rect l="l" t="t" r="r" b="b"/>
              <a:pathLst>
                <a:path w="444711" h="553852" extrusionOk="0">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8"/>
            <p:cNvSpPr/>
            <p:nvPr/>
          </p:nvSpPr>
          <p:spPr>
            <a:xfrm>
              <a:off x="5614636" y="2775779"/>
              <a:ext cx="359189" cy="537562"/>
            </a:xfrm>
            <a:custGeom>
              <a:avLst/>
              <a:gdLst/>
              <a:ahLst/>
              <a:cxnLst/>
              <a:rect l="l" t="t" r="r" b="b"/>
              <a:pathLst>
                <a:path w="359189" h="537562" extrusionOk="0">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25;p8"/>
            <p:cNvSpPr/>
            <p:nvPr/>
          </p:nvSpPr>
          <p:spPr>
            <a:xfrm>
              <a:off x="6052017"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p8"/>
            <p:cNvSpPr/>
            <p:nvPr/>
          </p:nvSpPr>
          <p:spPr>
            <a:xfrm>
              <a:off x="4595710" y="3322301"/>
              <a:ext cx="136834" cy="138463"/>
            </a:xfrm>
            <a:custGeom>
              <a:avLst/>
              <a:gdLst/>
              <a:ahLst/>
              <a:cxnLst/>
              <a:rect l="l" t="t" r="r" b="b"/>
              <a:pathLst>
                <a:path w="136834" h="138463" extrusionOk="0">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8"/>
            <p:cNvSpPr/>
            <p:nvPr/>
          </p:nvSpPr>
          <p:spPr>
            <a:xfrm>
              <a:off x="4831097" y="3461579"/>
              <a:ext cx="456928" cy="540820"/>
            </a:xfrm>
            <a:custGeom>
              <a:avLst/>
              <a:gdLst/>
              <a:ahLst/>
              <a:cxnLst/>
              <a:rect l="l" t="t" r="r" b="b"/>
              <a:pathLst>
                <a:path w="456928" h="540820" extrusionOk="0">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 name="Google Shape;28;p8"/>
            <p:cNvSpPr/>
            <p:nvPr/>
          </p:nvSpPr>
          <p:spPr>
            <a:xfrm>
              <a:off x="5529114" y="3460765"/>
              <a:ext cx="461815" cy="548965"/>
            </a:xfrm>
            <a:custGeom>
              <a:avLst/>
              <a:gdLst/>
              <a:ahLst/>
              <a:cxnLst/>
              <a:rect l="l" t="t" r="r" b="b"/>
              <a:pathLst>
                <a:path w="461815" h="548965" extrusionOk="0">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 name="Google Shape;29;p8"/>
            <p:cNvSpPr/>
            <p:nvPr/>
          </p:nvSpPr>
          <p:spPr>
            <a:xfrm>
              <a:off x="6048759" y="3459950"/>
              <a:ext cx="428421" cy="549780"/>
            </a:xfrm>
            <a:custGeom>
              <a:avLst/>
              <a:gdLst/>
              <a:ahLst/>
              <a:cxnLst/>
              <a:rect l="l" t="t" r="r" b="b"/>
              <a:pathLst>
                <a:path w="428421" h="549780" extrusionOk="0">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8"/>
            <p:cNvSpPr/>
            <p:nvPr/>
          </p:nvSpPr>
          <p:spPr>
            <a:xfrm>
              <a:off x="6504058" y="3320673"/>
              <a:ext cx="355931" cy="678469"/>
            </a:xfrm>
            <a:custGeom>
              <a:avLst/>
              <a:gdLst/>
              <a:ahLst/>
              <a:cxnLst/>
              <a:rect l="l" t="t" r="r" b="b"/>
              <a:pathLst>
                <a:path w="355931" h="678469" extrusionOk="0">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 name="Google Shape;31;p8"/>
            <p:cNvSpPr/>
            <p:nvPr/>
          </p:nvSpPr>
          <p:spPr>
            <a:xfrm>
              <a:off x="7171125" y="3460765"/>
              <a:ext cx="444711" cy="546522"/>
            </a:xfrm>
            <a:custGeom>
              <a:avLst/>
              <a:gdLst/>
              <a:ahLst/>
              <a:cxnLst/>
              <a:rect l="l" t="t" r="r" b="b"/>
              <a:pathLst>
                <a:path w="444711" h="546522" extrusionOk="0">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8"/>
            <p:cNvSpPr/>
            <p:nvPr/>
          </p:nvSpPr>
          <p:spPr>
            <a:xfrm>
              <a:off x="4594081" y="3519408"/>
              <a:ext cx="138463" cy="481363"/>
            </a:xfrm>
            <a:custGeom>
              <a:avLst/>
              <a:gdLst/>
              <a:ahLst/>
              <a:cxnLst/>
              <a:rect l="l" t="t" r="r" b="b"/>
              <a:pathLst>
                <a:path w="138463" h="481363" extrusionOk="0">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 name="Google Shape;33;p8"/>
            <p:cNvSpPr/>
            <p:nvPr/>
          </p:nvSpPr>
          <p:spPr>
            <a:xfrm>
              <a:off x="6945511" y="3518592"/>
              <a:ext cx="137649" cy="479734"/>
            </a:xfrm>
            <a:custGeom>
              <a:avLst/>
              <a:gdLst/>
              <a:ahLst/>
              <a:cxnLst/>
              <a:rect l="l" t="t" r="r" b="b"/>
              <a:pathLst>
                <a:path w="137649" h="479734" extrusionOk="0">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 name="Google Shape;34;p8"/>
            <p:cNvSpPr/>
            <p:nvPr/>
          </p:nvSpPr>
          <p:spPr>
            <a:xfrm>
              <a:off x="6945511" y="3322301"/>
              <a:ext cx="136834" cy="138463"/>
            </a:xfrm>
            <a:custGeom>
              <a:avLst/>
              <a:gdLst/>
              <a:ahLst/>
              <a:cxnLst/>
              <a:rect l="l" t="t" r="r" b="b"/>
              <a:pathLst>
                <a:path w="136834" h="138463" extrusionOk="0">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5" name="Google Shape;35;p8"/>
          <p:cNvSpPr txBox="1">
            <a:spLocks noGrp="1"/>
          </p:cNvSpPr>
          <p:nvPr>
            <p:ph type="title"/>
          </p:nvPr>
        </p:nvSpPr>
        <p:spPr>
          <a:xfrm>
            <a:off x="615950" y="609600"/>
            <a:ext cx="10952162" cy="481013"/>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A637A63A-9F00-7AB2-1C87-2D6A4BEA2CB1}"/>
              </a:ext>
            </a:extLst>
          </p:cNvPr>
          <p:cNvPicPr>
            <a:picLocks noGrp="1" noChangeAspect="1"/>
          </p:cNvPicPr>
          <p:nvPr>
            <p:ph type="pic" idx="2"/>
          </p:nvPr>
        </p:nvPicPr>
        <p:blipFill>
          <a:blip r:embed="rId2"/>
          <a:srcRect t="6781" b="6781"/>
          <a:stretch>
            <a:fillRect/>
          </a:stretch>
        </p:blipFill>
        <p:spPr/>
      </p:pic>
      <p:sp>
        <p:nvSpPr>
          <p:cNvPr id="3" name="Titel 2">
            <a:extLst>
              <a:ext uri="{FF2B5EF4-FFF2-40B4-BE49-F238E27FC236}">
                <a16:creationId xmlns:a16="http://schemas.microsoft.com/office/drawing/2014/main" id="{FB1FB785-5ACB-4AE4-C0E5-686A551DF58D}"/>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99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g2dc3025662b_0_0"/>
          <p:cNvPicPr preferRelativeResize="0">
            <a:picLocks noGrp="1"/>
          </p:cNvPicPr>
          <p:nvPr>
            <p:ph type="pic" idx="2"/>
          </p:nvPr>
        </p:nvPicPr>
        <p:blipFill rotWithShape="1">
          <a:blip r:embed="rId3">
            <a:alphaModFix/>
          </a:blip>
          <a:srcRect t="59" b="59"/>
          <a:stretch/>
        </p:blipFill>
        <p:spPr>
          <a:xfrm>
            <a:off x="-14158" y="0"/>
            <a:ext cx="12206157" cy="6858000"/>
          </a:xfrm>
          <a:prstGeom prst="rect">
            <a:avLst/>
          </a:prstGeom>
          <a:solidFill>
            <a:srgbClr val="F2F2F2"/>
          </a:solidFill>
          <a:ln>
            <a:noFill/>
          </a:ln>
        </p:spPr>
      </p:pic>
      <p:sp>
        <p:nvSpPr>
          <p:cNvPr id="469" name="Google Shape;469;g2dc3025662b_0_0"/>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470" name="Google Shape;470;g2dc3025662b_0_0"/>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3"/>
          <p:cNvPicPr preferRelativeResize="0">
            <a:picLocks noGrp="1"/>
          </p:cNvPicPr>
          <p:nvPr>
            <p:ph type="pic" idx="2"/>
          </p:nvPr>
        </p:nvPicPr>
        <p:blipFill rotWithShape="1">
          <a:blip r:embed="rId3">
            <a:alphaModFix/>
          </a:blip>
          <a:srcRect t="4320" b="4329"/>
          <a:stretch/>
        </p:blipFill>
        <p:spPr>
          <a:xfrm>
            <a:off x="615950" y="609600"/>
            <a:ext cx="10952161" cy="5627687"/>
          </a:xfrm>
          <a:prstGeom prst="rect">
            <a:avLst/>
          </a:prstGeom>
          <a:solidFill>
            <a:srgbClr val="F2F2F2"/>
          </a:solidFill>
          <a:ln>
            <a:noFill/>
          </a:ln>
        </p:spPr>
      </p:pic>
      <p:sp>
        <p:nvSpPr>
          <p:cNvPr id="392" name="Google Shape;392;p3"/>
          <p:cNvSpPr txBox="1">
            <a:spLocks noGrp="1"/>
          </p:cNvSpPr>
          <p:nvPr>
            <p:ph type="body" idx="1"/>
          </p:nvPr>
        </p:nvSpPr>
        <p:spPr>
          <a:xfrm>
            <a:off x="1221581" y="4622800"/>
            <a:ext cx="9740900" cy="1003300"/>
          </a:xfrm>
          <a:prstGeom prst="rect">
            <a:avLst/>
          </a:prstGeom>
          <a:solidFill>
            <a:schemeClr val="accent1"/>
          </a:solidFill>
          <a:ln>
            <a:noFill/>
          </a:ln>
        </p:spPr>
        <p:txBody>
          <a:bodyPr spcFirstLastPara="1" wrap="square" lIns="0" tIns="0" rIns="0" bIns="0" anchor="ctr" anchorCtr="0">
            <a:noAutofit/>
          </a:bodyPr>
          <a:lstStyle/>
          <a:p>
            <a:pPr marL="0" lvl="0" indent="0" algn="ctr" rtl="0">
              <a:lnSpc>
                <a:spcPct val="128000"/>
              </a:lnSpc>
              <a:spcBef>
                <a:spcPts val="0"/>
              </a:spcBef>
              <a:spcAft>
                <a:spcPts val="0"/>
              </a:spcAft>
              <a:buSzPts val="3000"/>
              <a:buFont typeface="Arial"/>
              <a:buNone/>
            </a:pPr>
            <a:r>
              <a:rPr lang="nl-NL"/>
              <a:t>In Indonesië leven nog steeds kinderen op straat</a:t>
            </a:r>
            <a:endParaRPr/>
          </a:p>
        </p:txBody>
      </p:sp>
      <p:sp>
        <p:nvSpPr>
          <p:cNvPr id="393" name="Google Shape;393;p3"/>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(L)</a:t>
            </a:r>
            <a:endParaRPr/>
          </a:p>
        </p:txBody>
      </p:sp>
      <p:sp>
        <p:nvSpPr>
          <p:cNvPr id="394" name="Google Shape;394;p3"/>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
          <p:cNvSpPr txBox="1">
            <a:spLocks noGrp="1"/>
          </p:cNvSpPr>
          <p:nvPr>
            <p:ph type="body" idx="1"/>
          </p:nvPr>
        </p:nvSpPr>
        <p:spPr>
          <a:xfrm>
            <a:off x="615949" y="4535814"/>
            <a:ext cx="10952164" cy="1700586"/>
          </a:xfrm>
          <a:prstGeom prst="rect">
            <a:avLst/>
          </a:prstGeom>
          <a:solidFill>
            <a:schemeClr val="accent1"/>
          </a:solidFill>
          <a:ln>
            <a:noFill/>
          </a:ln>
        </p:spPr>
        <p:txBody>
          <a:bodyPr spcFirstLastPara="1" wrap="square" lIns="360000" tIns="180000" rIns="288000" bIns="0" anchor="t" anchorCtr="0">
            <a:noAutofit/>
          </a:bodyPr>
          <a:lstStyle/>
          <a:p>
            <a:pPr marL="0" lvl="0" indent="0" algn="l" rtl="0">
              <a:lnSpc>
                <a:spcPct val="100000"/>
              </a:lnSpc>
              <a:spcBef>
                <a:spcPts val="0"/>
              </a:spcBef>
              <a:spcAft>
                <a:spcPts val="0"/>
              </a:spcAft>
              <a:buSzPts val="2600"/>
              <a:buFont typeface="Arial"/>
              <a:buNone/>
            </a:pPr>
            <a:r>
              <a:rPr lang="nl-NL"/>
              <a:t>Sommigen worden door hun ouders meegenomen om tussen druk verkeer te helpen bij de verkoop van kranten of etenswaren. Anderen worden aan hun lot overgelaten en moeten zichzelf zien te redden.</a:t>
            </a:r>
            <a:endParaRPr/>
          </a:p>
        </p:txBody>
      </p:sp>
      <p:sp>
        <p:nvSpPr>
          <p:cNvPr id="400" name="Google Shape;400;p6"/>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401" name="Google Shape;401;p6"/>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pic>
        <p:nvPicPr>
          <p:cNvPr id="402" name="Google Shape;402;p6"/>
          <p:cNvPicPr preferRelativeResize="0">
            <a:picLocks noGrp="1"/>
          </p:cNvPicPr>
          <p:nvPr>
            <p:ph type="pic" idx="2"/>
          </p:nvPr>
        </p:nvPicPr>
        <p:blipFill rotWithShape="1">
          <a:blip r:embed="rId3">
            <a:alphaModFix/>
          </a:blip>
          <a:srcRect l="2024" r="2024"/>
          <a:stretch/>
        </p:blipFill>
        <p:spPr>
          <a:xfrm>
            <a:off x="615949" y="609598"/>
            <a:ext cx="5386086" cy="3744001"/>
          </a:xfrm>
          <a:prstGeom prst="rect">
            <a:avLst/>
          </a:prstGeom>
          <a:solidFill>
            <a:srgbClr val="F2F2F2"/>
          </a:solidFill>
          <a:ln>
            <a:noFill/>
          </a:ln>
        </p:spPr>
      </p:pic>
      <p:pic>
        <p:nvPicPr>
          <p:cNvPr id="403" name="Google Shape;403;p6"/>
          <p:cNvPicPr preferRelativeResize="0">
            <a:picLocks noGrp="1"/>
          </p:cNvPicPr>
          <p:nvPr>
            <p:ph type="pic" idx="3"/>
          </p:nvPr>
        </p:nvPicPr>
        <p:blipFill rotWithShape="1">
          <a:blip r:embed="rId4">
            <a:alphaModFix/>
          </a:blip>
          <a:srcRect t="3652" b="3643"/>
          <a:stretch/>
        </p:blipFill>
        <p:spPr>
          <a:xfrm>
            <a:off x="6182031" y="609598"/>
            <a:ext cx="5386081" cy="3744000"/>
          </a:xfrm>
          <a:prstGeom prst="rect">
            <a:avLst/>
          </a:prstGeom>
          <a:solidFill>
            <a:srgbClr val="F2F2F2"/>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2d13e574ef8_0_0"/>
          <p:cNvSpPr txBox="1">
            <a:spLocks noGrp="1"/>
          </p:cNvSpPr>
          <p:nvPr>
            <p:ph type="body" idx="1"/>
          </p:nvPr>
        </p:nvSpPr>
        <p:spPr>
          <a:xfrm>
            <a:off x="615949" y="4535814"/>
            <a:ext cx="10952100" cy="1700700"/>
          </a:xfrm>
          <a:prstGeom prst="rect">
            <a:avLst/>
          </a:prstGeom>
          <a:solidFill>
            <a:schemeClr val="accent1"/>
          </a:solidFill>
          <a:ln>
            <a:noFill/>
          </a:ln>
        </p:spPr>
        <p:txBody>
          <a:bodyPr spcFirstLastPara="1" wrap="square" lIns="360000" tIns="180000" rIns="288000" bIns="0" anchor="t" anchorCtr="0">
            <a:noAutofit/>
          </a:bodyPr>
          <a:lstStyle/>
          <a:p>
            <a:pPr marL="269999" lvl="0" indent="0" algn="l" rtl="0">
              <a:lnSpc>
                <a:spcPct val="100000"/>
              </a:lnSpc>
              <a:spcBef>
                <a:spcPts val="0"/>
              </a:spcBef>
              <a:spcAft>
                <a:spcPts val="0"/>
              </a:spcAft>
              <a:buSzPts val="2600"/>
              <a:buFont typeface="Arial"/>
              <a:buNone/>
            </a:pPr>
            <a:r>
              <a:rPr lang="nl-NL"/>
              <a:t>Sammy Lapudooh ging samen met zijn vrouw de straat op in Yogyakarta (Java) om deze kinderen te leren kennen. Nu steunt </a:t>
            </a:r>
            <a:endParaRPr/>
          </a:p>
          <a:p>
            <a:pPr marL="269999" lvl="0" indent="0" algn="l" rtl="0">
              <a:lnSpc>
                <a:spcPct val="100000"/>
              </a:lnSpc>
              <a:spcBef>
                <a:spcPts val="0"/>
              </a:spcBef>
              <a:spcAft>
                <a:spcPts val="0"/>
              </a:spcAft>
              <a:buSzPts val="2600"/>
              <a:buFont typeface="Arial"/>
              <a:buNone/>
            </a:pPr>
            <a:r>
              <a:rPr lang="nl-NL"/>
              <a:t>hij met zijn organisatie Dreamhouse ieder jaar 500 straatkinderen.</a:t>
            </a:r>
            <a:endParaRPr/>
          </a:p>
        </p:txBody>
      </p:sp>
      <p:sp>
        <p:nvSpPr>
          <p:cNvPr id="409" name="Google Shape;409;g2d13e574ef8_0_0"/>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410" name="Google Shape;410;g2d13e574ef8_0_0"/>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pic>
        <p:nvPicPr>
          <p:cNvPr id="411" name="Google Shape;411;g2d13e574ef8_0_0"/>
          <p:cNvPicPr preferRelativeResize="0">
            <a:picLocks noGrp="1"/>
          </p:cNvPicPr>
          <p:nvPr>
            <p:ph type="pic" idx="2"/>
          </p:nvPr>
        </p:nvPicPr>
        <p:blipFill rotWithShape="1">
          <a:blip r:embed="rId3">
            <a:alphaModFix/>
          </a:blip>
          <a:srcRect l="2024" r="2024"/>
          <a:stretch/>
        </p:blipFill>
        <p:spPr>
          <a:xfrm>
            <a:off x="615949" y="609598"/>
            <a:ext cx="5386086" cy="3744001"/>
          </a:xfrm>
          <a:prstGeom prst="rect">
            <a:avLst/>
          </a:prstGeom>
          <a:solidFill>
            <a:srgbClr val="F2F2F2"/>
          </a:solidFill>
          <a:ln>
            <a:noFill/>
          </a:ln>
        </p:spPr>
      </p:pic>
      <p:pic>
        <p:nvPicPr>
          <p:cNvPr id="412" name="Google Shape;412;g2d13e574ef8_0_0"/>
          <p:cNvPicPr preferRelativeResize="0">
            <a:picLocks noGrp="1"/>
          </p:cNvPicPr>
          <p:nvPr>
            <p:ph type="pic" idx="3"/>
          </p:nvPr>
        </p:nvPicPr>
        <p:blipFill rotWithShape="1">
          <a:blip r:embed="rId4">
            <a:alphaModFix/>
          </a:blip>
          <a:srcRect l="2024" r="2024"/>
          <a:stretch/>
        </p:blipFill>
        <p:spPr>
          <a:xfrm>
            <a:off x="6182031" y="609598"/>
            <a:ext cx="5386081" cy="3744001"/>
          </a:xfrm>
          <a:prstGeom prst="rect">
            <a:avLst/>
          </a:prstGeom>
          <a:solidFill>
            <a:srgbClr val="F2F2F2"/>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4"/>
          <p:cNvPicPr preferRelativeResize="0">
            <a:picLocks noGrp="1"/>
          </p:cNvPicPr>
          <p:nvPr>
            <p:ph type="pic" idx="2"/>
          </p:nvPr>
        </p:nvPicPr>
        <p:blipFill rotWithShape="1">
          <a:blip r:embed="rId3">
            <a:alphaModFix/>
          </a:blip>
          <a:srcRect t="10888" b="10888"/>
          <a:stretch/>
        </p:blipFill>
        <p:spPr>
          <a:xfrm>
            <a:off x="615950" y="609600"/>
            <a:ext cx="7194552" cy="5627689"/>
          </a:xfrm>
          <a:prstGeom prst="rect">
            <a:avLst/>
          </a:prstGeom>
          <a:solidFill>
            <a:srgbClr val="F2F2F2"/>
          </a:solidFill>
          <a:ln>
            <a:noFill/>
          </a:ln>
        </p:spPr>
      </p:pic>
      <p:sp>
        <p:nvSpPr>
          <p:cNvPr id="427" name="Google Shape;427;p4"/>
          <p:cNvSpPr txBox="1">
            <a:spLocks noGrp="1"/>
          </p:cNvSpPr>
          <p:nvPr>
            <p:ph type="body" idx="1"/>
          </p:nvPr>
        </p:nvSpPr>
        <p:spPr>
          <a:xfrm>
            <a:off x="7810499" y="609600"/>
            <a:ext cx="3757614" cy="5626800"/>
          </a:xfrm>
          <a:prstGeom prst="rect">
            <a:avLst/>
          </a:prstGeom>
          <a:solidFill>
            <a:schemeClr val="accent1"/>
          </a:solidFill>
          <a:ln>
            <a:noFill/>
          </a:ln>
        </p:spPr>
        <p:txBody>
          <a:bodyPr spcFirstLastPara="1" wrap="square" lIns="360000" tIns="612000" rIns="288000" bIns="0" anchor="t" anchorCtr="0">
            <a:noAutofit/>
          </a:bodyPr>
          <a:lstStyle/>
          <a:p>
            <a:pPr marL="0" lvl="0" indent="0" algn="l" rtl="0">
              <a:lnSpc>
                <a:spcPct val="100000"/>
              </a:lnSpc>
              <a:spcBef>
                <a:spcPts val="0"/>
              </a:spcBef>
              <a:spcAft>
                <a:spcPts val="0"/>
              </a:spcAft>
              <a:buSzPts val="2600"/>
              <a:buFont typeface="Arial"/>
              <a:buNone/>
            </a:pPr>
            <a:r>
              <a:rPr lang="nl-NL"/>
              <a:t>De straat is immers niet voor kinderen. Zij horen op school of in een huis. </a:t>
            </a:r>
            <a:br>
              <a:rPr lang="nl-NL"/>
            </a:br>
            <a:br>
              <a:rPr lang="nl-NL"/>
            </a:br>
            <a:r>
              <a:rPr lang="nl-NL"/>
              <a:t>Via de kinderen legt Dreamhouse contact met de ouders. </a:t>
            </a:r>
            <a:endParaRPr/>
          </a:p>
          <a:p>
            <a:pPr marL="0" lvl="0" indent="0" algn="l" rtl="0">
              <a:lnSpc>
                <a:spcPct val="100000"/>
              </a:lnSpc>
              <a:spcBef>
                <a:spcPts val="0"/>
              </a:spcBef>
              <a:spcAft>
                <a:spcPts val="0"/>
              </a:spcAft>
              <a:buSzPts val="2600"/>
              <a:buFont typeface="Arial"/>
              <a:buNone/>
            </a:pPr>
            <a:r>
              <a:rPr lang="nl-NL"/>
              <a:t>Zij krijgen hulp om beter voor hun kinderen te zorgen.</a:t>
            </a:r>
            <a:endParaRPr/>
          </a:p>
          <a:p>
            <a:pPr marL="0" lvl="0" indent="0" algn="l" rtl="0">
              <a:lnSpc>
                <a:spcPct val="100000"/>
              </a:lnSpc>
              <a:spcBef>
                <a:spcPts val="0"/>
              </a:spcBef>
              <a:spcAft>
                <a:spcPts val="0"/>
              </a:spcAft>
              <a:buSzPts val="2600"/>
              <a:buFont typeface="Arial"/>
              <a:buNone/>
            </a:pPr>
            <a:endParaRPr/>
          </a:p>
        </p:txBody>
      </p:sp>
      <p:sp>
        <p:nvSpPr>
          <p:cNvPr id="428" name="Google Shape;428;p4"/>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(M)</a:t>
            </a:r>
            <a:endParaRPr/>
          </a:p>
        </p:txBody>
      </p:sp>
      <p:sp>
        <p:nvSpPr>
          <p:cNvPr id="429" name="Google Shape;429;p4"/>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g2d13e574ef8_0_8"/>
          <p:cNvPicPr preferRelativeResize="0">
            <a:picLocks noGrp="1"/>
          </p:cNvPicPr>
          <p:nvPr>
            <p:ph type="pic" idx="2"/>
          </p:nvPr>
        </p:nvPicPr>
        <p:blipFill rotWithShape="1">
          <a:blip r:embed="rId3">
            <a:alphaModFix/>
          </a:blip>
          <a:srcRect t="4320" b="4329"/>
          <a:stretch/>
        </p:blipFill>
        <p:spPr>
          <a:xfrm>
            <a:off x="615950" y="609600"/>
            <a:ext cx="10952161" cy="5627687"/>
          </a:xfrm>
          <a:prstGeom prst="rect">
            <a:avLst/>
          </a:prstGeom>
          <a:solidFill>
            <a:srgbClr val="F2F2F2"/>
          </a:solidFill>
          <a:ln>
            <a:noFill/>
          </a:ln>
        </p:spPr>
      </p:pic>
      <p:sp>
        <p:nvSpPr>
          <p:cNvPr id="435" name="Google Shape;435;g2d13e574ef8_0_8"/>
          <p:cNvSpPr txBox="1">
            <a:spLocks noGrp="1"/>
          </p:cNvSpPr>
          <p:nvPr>
            <p:ph type="body" idx="1"/>
          </p:nvPr>
        </p:nvSpPr>
        <p:spPr>
          <a:xfrm>
            <a:off x="996450" y="4622800"/>
            <a:ext cx="10287000" cy="1003200"/>
          </a:xfrm>
          <a:prstGeom prst="rect">
            <a:avLst/>
          </a:prstGeom>
          <a:solidFill>
            <a:schemeClr val="accent1"/>
          </a:solidFill>
          <a:ln>
            <a:noFill/>
          </a:ln>
        </p:spPr>
        <p:txBody>
          <a:bodyPr spcFirstLastPara="1" wrap="square" lIns="0" tIns="0" rIns="0" bIns="0" anchor="ctr" anchorCtr="0">
            <a:noAutofit/>
          </a:bodyPr>
          <a:lstStyle/>
          <a:p>
            <a:pPr marL="0" lvl="0" indent="0" algn="ctr" rtl="0">
              <a:lnSpc>
                <a:spcPct val="128000"/>
              </a:lnSpc>
              <a:spcBef>
                <a:spcPts val="0"/>
              </a:spcBef>
              <a:spcAft>
                <a:spcPts val="0"/>
              </a:spcAft>
              <a:buSzPts val="3000"/>
              <a:buFont typeface="Arial"/>
              <a:buNone/>
            </a:pPr>
            <a:r>
              <a:rPr lang="nl-NL" sz="2800"/>
              <a:t>Dreamhouse steunt vuilnisrapers, zoals Nova en haar moeder</a:t>
            </a:r>
            <a:endParaRPr sz="2800"/>
          </a:p>
        </p:txBody>
      </p:sp>
      <p:sp>
        <p:nvSpPr>
          <p:cNvPr id="436" name="Google Shape;436;g2d13e574ef8_0_8"/>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(L)</a:t>
            </a:r>
            <a:endParaRPr/>
          </a:p>
        </p:txBody>
      </p:sp>
      <p:sp>
        <p:nvSpPr>
          <p:cNvPr id="437" name="Google Shape;437;g2d13e574ef8_0_8"/>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g2d13e574ef8_0_31"/>
          <p:cNvPicPr preferRelativeResize="0">
            <a:picLocks noGrp="1"/>
          </p:cNvPicPr>
          <p:nvPr>
            <p:ph type="pic" idx="2"/>
          </p:nvPr>
        </p:nvPicPr>
        <p:blipFill rotWithShape="1">
          <a:blip r:embed="rId3">
            <a:alphaModFix/>
          </a:blip>
          <a:srcRect t="1095" b="1105"/>
          <a:stretch/>
        </p:blipFill>
        <p:spPr>
          <a:xfrm>
            <a:off x="615950" y="609600"/>
            <a:ext cx="7194552" cy="5627689"/>
          </a:xfrm>
          <a:prstGeom prst="rect">
            <a:avLst/>
          </a:prstGeom>
          <a:solidFill>
            <a:srgbClr val="F2F2F2"/>
          </a:solidFill>
          <a:ln>
            <a:noFill/>
          </a:ln>
        </p:spPr>
      </p:pic>
      <p:sp>
        <p:nvSpPr>
          <p:cNvPr id="443" name="Google Shape;443;g2d13e574ef8_0_31"/>
          <p:cNvSpPr txBox="1">
            <a:spLocks noGrp="1"/>
          </p:cNvSpPr>
          <p:nvPr>
            <p:ph type="body" idx="1"/>
          </p:nvPr>
        </p:nvSpPr>
        <p:spPr>
          <a:xfrm>
            <a:off x="7444150" y="609600"/>
            <a:ext cx="4123800" cy="5626800"/>
          </a:xfrm>
          <a:prstGeom prst="rect">
            <a:avLst/>
          </a:prstGeom>
          <a:solidFill>
            <a:schemeClr val="accent1"/>
          </a:solidFill>
          <a:ln>
            <a:noFill/>
          </a:ln>
        </p:spPr>
        <p:txBody>
          <a:bodyPr spcFirstLastPara="1" wrap="square" lIns="360000" tIns="612000" rIns="288000" bIns="0" anchor="t" anchorCtr="0">
            <a:noAutofit/>
          </a:bodyPr>
          <a:lstStyle/>
          <a:p>
            <a:pPr marL="0" marR="0" lvl="0" indent="0" algn="l" rtl="0">
              <a:lnSpc>
                <a:spcPct val="100000"/>
              </a:lnSpc>
              <a:spcBef>
                <a:spcPts val="0"/>
              </a:spcBef>
              <a:spcAft>
                <a:spcPts val="0"/>
              </a:spcAft>
              <a:buSzPts val="2600"/>
              <a:buFont typeface="Arial"/>
              <a:buNone/>
            </a:pPr>
            <a:r>
              <a:rPr lang="nl-NL" sz="2500"/>
              <a:t>Nova woont al 16 jaar, haar hele leven, tussen de vuilnis. Nu gaat ze naar school en werkt </a:t>
            </a:r>
            <a:br>
              <a:rPr lang="nl-NL" sz="2500"/>
            </a:br>
            <a:r>
              <a:rPr lang="nl-NL" sz="2500"/>
              <a:t>aan haar eigen toekomst.</a:t>
            </a:r>
            <a:endParaRPr sz="2500"/>
          </a:p>
          <a:p>
            <a:pPr marL="0" marR="0" lvl="0" indent="0" algn="l" rtl="0">
              <a:lnSpc>
                <a:spcPct val="100000"/>
              </a:lnSpc>
              <a:spcBef>
                <a:spcPts val="0"/>
              </a:spcBef>
              <a:spcAft>
                <a:spcPts val="0"/>
              </a:spcAft>
              <a:buSzPts val="2600"/>
              <a:buFont typeface="Arial"/>
              <a:buNone/>
            </a:pPr>
            <a:br>
              <a:rPr lang="nl-NL" sz="2500"/>
            </a:br>
            <a:r>
              <a:rPr lang="nl-NL" sz="2500"/>
              <a:t>Ze doet mee met de “Dreamtroopers”, </a:t>
            </a:r>
            <a:br>
              <a:rPr lang="nl-NL" sz="2500"/>
            </a:br>
            <a:r>
              <a:rPr lang="nl-NL" sz="2500"/>
              <a:t>waar ze een traditioneel Indonesisch muziek- instrument leert bespelen.</a:t>
            </a:r>
            <a:endParaRPr sz="2500"/>
          </a:p>
          <a:p>
            <a:pPr marL="0" lvl="0" indent="0" algn="l" rtl="0">
              <a:lnSpc>
                <a:spcPct val="100000"/>
              </a:lnSpc>
              <a:spcBef>
                <a:spcPts val="0"/>
              </a:spcBef>
              <a:spcAft>
                <a:spcPts val="0"/>
              </a:spcAft>
              <a:buSzPts val="2600"/>
              <a:buFont typeface="Arial"/>
              <a:buNone/>
            </a:pPr>
            <a:endParaRPr/>
          </a:p>
        </p:txBody>
      </p:sp>
      <p:sp>
        <p:nvSpPr>
          <p:cNvPr id="444" name="Google Shape;444;g2d13e574ef8_0_31"/>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(M)</a:t>
            </a:r>
            <a:endParaRPr/>
          </a:p>
        </p:txBody>
      </p:sp>
      <p:sp>
        <p:nvSpPr>
          <p:cNvPr id="445" name="Google Shape;445;g2d13e574ef8_0_31"/>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d13e574ef8_0_23"/>
          <p:cNvSpPr txBox="1">
            <a:spLocks noGrp="1"/>
          </p:cNvSpPr>
          <p:nvPr>
            <p:ph type="body" idx="1"/>
          </p:nvPr>
        </p:nvSpPr>
        <p:spPr>
          <a:xfrm>
            <a:off x="615949" y="4535814"/>
            <a:ext cx="10952100" cy="1700700"/>
          </a:xfrm>
          <a:prstGeom prst="rect">
            <a:avLst/>
          </a:prstGeom>
          <a:solidFill>
            <a:schemeClr val="accent1"/>
          </a:solidFill>
          <a:ln>
            <a:noFill/>
          </a:ln>
        </p:spPr>
        <p:txBody>
          <a:bodyPr spcFirstLastPara="1" wrap="square" lIns="360000" tIns="180000" rIns="288000" bIns="0" anchor="t" anchorCtr="0">
            <a:noAutofit/>
          </a:bodyPr>
          <a:lstStyle/>
          <a:p>
            <a:pPr marL="360000" lvl="0" indent="0" algn="l" rtl="0">
              <a:lnSpc>
                <a:spcPct val="100000"/>
              </a:lnSpc>
              <a:spcBef>
                <a:spcPts val="0"/>
              </a:spcBef>
              <a:spcAft>
                <a:spcPts val="0"/>
              </a:spcAft>
              <a:buSzPts val="2600"/>
              <a:buFont typeface="Arial"/>
              <a:buNone/>
            </a:pPr>
            <a:r>
              <a:rPr lang="nl-NL"/>
              <a:t>Het maakt de kinderen trots dat ze zo’n ingewikkelde “sasando” kunnen bespelen. Er wordt naar hen opgekeken in plaats van neergekeken. Ze treden soms ook op tijdens een kerkdienst.</a:t>
            </a:r>
            <a:endParaRPr/>
          </a:p>
        </p:txBody>
      </p:sp>
      <p:sp>
        <p:nvSpPr>
          <p:cNvPr id="451" name="Google Shape;451;g2d13e574ef8_0_23"/>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452" name="Google Shape;452;g2d13e574ef8_0_23"/>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pic>
        <p:nvPicPr>
          <p:cNvPr id="453" name="Google Shape;453;g2d13e574ef8_0_23"/>
          <p:cNvPicPr preferRelativeResize="0">
            <a:picLocks noGrp="1"/>
          </p:cNvPicPr>
          <p:nvPr>
            <p:ph type="pic" idx="2"/>
          </p:nvPr>
        </p:nvPicPr>
        <p:blipFill rotWithShape="1">
          <a:blip r:embed="rId3">
            <a:alphaModFix/>
          </a:blip>
          <a:srcRect l="2024" r="2024"/>
          <a:stretch/>
        </p:blipFill>
        <p:spPr>
          <a:xfrm>
            <a:off x="615949" y="609598"/>
            <a:ext cx="5386086" cy="3744001"/>
          </a:xfrm>
          <a:prstGeom prst="rect">
            <a:avLst/>
          </a:prstGeom>
          <a:solidFill>
            <a:srgbClr val="F2F2F2"/>
          </a:solidFill>
          <a:ln>
            <a:noFill/>
          </a:ln>
        </p:spPr>
      </p:pic>
      <p:pic>
        <p:nvPicPr>
          <p:cNvPr id="454" name="Google Shape;454;g2d13e574ef8_0_23"/>
          <p:cNvPicPr preferRelativeResize="0">
            <a:picLocks noGrp="1"/>
          </p:cNvPicPr>
          <p:nvPr>
            <p:ph type="pic" idx="3"/>
          </p:nvPr>
        </p:nvPicPr>
        <p:blipFill rotWithShape="1">
          <a:blip r:embed="rId4">
            <a:alphaModFix/>
          </a:blip>
          <a:srcRect l="1987" r="1987"/>
          <a:stretch/>
        </p:blipFill>
        <p:spPr>
          <a:xfrm>
            <a:off x="6182031" y="609598"/>
            <a:ext cx="5386081" cy="3744001"/>
          </a:xfrm>
          <a:prstGeom prst="rect">
            <a:avLst/>
          </a:prstGeom>
          <a:solidFill>
            <a:srgbClr val="F2F2F2"/>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58CD998C-3FC1-B556-4F4E-2A7D47157FD8}"/>
              </a:ext>
            </a:extLst>
          </p:cNvPr>
          <p:cNvSpPr>
            <a:spLocks noGrp="1"/>
          </p:cNvSpPr>
          <p:nvPr>
            <p:ph type="pic" idx="2"/>
          </p:nvPr>
        </p:nvSpPr>
        <p:spPr/>
      </p:sp>
      <p:sp>
        <p:nvSpPr>
          <p:cNvPr id="3" name="Titel 2">
            <a:extLst>
              <a:ext uri="{FF2B5EF4-FFF2-40B4-BE49-F238E27FC236}">
                <a16:creationId xmlns:a16="http://schemas.microsoft.com/office/drawing/2014/main" id="{66874D84-63D6-75F5-74FF-295ECD797E62}"/>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54247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984D8AB00E7549B9F33B2EAF19EC99" ma:contentTypeVersion="13" ma:contentTypeDescription="Een nieuw document maken." ma:contentTypeScope="" ma:versionID="f55cd4c29fe66866e6cb0b5d7b3b7258">
  <xsd:schema xmlns:xsd="http://www.w3.org/2001/XMLSchema" xmlns:xs="http://www.w3.org/2001/XMLSchema" xmlns:p="http://schemas.microsoft.com/office/2006/metadata/properties" xmlns:ns2="861db2a2-24df-44c3-a07b-bbdf956462d2" xmlns:ns3="f49dc8c5-3aeb-4421-9f55-18a7300e0726" targetNamespace="http://schemas.microsoft.com/office/2006/metadata/properties" ma:root="true" ma:fieldsID="b33a754d6c3536771551211c804d69b8" ns2:_="" ns3:_="">
    <xsd:import namespace="861db2a2-24df-44c3-a07b-bbdf956462d2"/>
    <xsd:import namespace="f49dc8c5-3aeb-4421-9f55-18a7300e072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db2a2-24df-44c3-a07b-bbdf956462d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fbeeldingtags" ma:readOnly="false" ma:fieldId="{5cf76f15-5ced-4ddc-b409-7134ff3c332f}" ma:taxonomyMulti="true" ma:sspId="56b64be9-ece9-448a-b811-6afe781e82f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9dc8c5-3aeb-4421-9f55-18a7300e072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729e7a3-575e-41db-8c27-81c7fd3361a0}" ma:internalName="TaxCatchAll" ma:showField="CatchAllData" ma:web="f49dc8c5-3aeb-4421-9f55-18a7300e07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3C48E6-DB5B-45CC-90CC-57014269A57C}"/>
</file>

<file path=customXml/itemProps2.xml><?xml version="1.0" encoding="utf-8"?>
<ds:datastoreItem xmlns:ds="http://schemas.openxmlformats.org/officeDocument/2006/customXml" ds:itemID="{2F84BDFC-8A85-49C7-A0BA-950DC39D05EA}"/>
</file>

<file path=docProps/app.xml><?xml version="1.0" encoding="utf-8"?>
<Properties xmlns="http://schemas.openxmlformats.org/officeDocument/2006/extended-properties" xmlns:vt="http://schemas.openxmlformats.org/officeDocument/2006/docPropsVTypes">
  <TotalTime>208</TotalTime>
  <Words>253</Words>
  <Application>Microsoft Office PowerPoint</Application>
  <PresentationFormat>Breedbeeld</PresentationFormat>
  <Paragraphs>22</Paragraphs>
  <Slides>10</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Calibri</vt:lpstr>
      <vt:lpstr>Plaats hier je bedrijfsnaam</vt:lpstr>
      <vt:lpstr>PowerPoint-presentatie</vt:lpstr>
      <vt:lpstr>Tekst + afbeelding (L)</vt:lpstr>
      <vt:lpstr>PowerPoint-presentatie</vt:lpstr>
      <vt:lpstr>PowerPoint-presentatie</vt:lpstr>
      <vt:lpstr>Tekst + afbeelding (M)</vt:lpstr>
      <vt:lpstr>Tekst + afbeelding (L)</vt:lpstr>
      <vt:lpstr>Tekst + afbeelding (M)</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Martyna Dziarnowska</dc:creator>
  <cp:lastModifiedBy>Marian Timmermans</cp:lastModifiedBy>
  <cp:revision>2</cp:revision>
  <dcterms:created xsi:type="dcterms:W3CDTF">2018-03-15T13:05:51Z</dcterms:created>
  <dcterms:modified xsi:type="dcterms:W3CDTF">2024-07-15T07:02:51Z</dcterms:modified>
</cp:coreProperties>
</file>